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02" r:id="rId5"/>
    <p:sldId id="328" r:id="rId6"/>
    <p:sldId id="329" r:id="rId7"/>
    <p:sldId id="330" r:id="rId8"/>
    <p:sldId id="332" r:id="rId9"/>
    <p:sldId id="334" r:id="rId10"/>
    <p:sldId id="341" r:id="rId11"/>
    <p:sldId id="336" r:id="rId12"/>
    <p:sldId id="356" r:id="rId13"/>
    <p:sldId id="339" r:id="rId14"/>
    <p:sldId id="353" r:id="rId15"/>
    <p:sldId id="354" r:id="rId16"/>
    <p:sldId id="365" r:id="rId17"/>
    <p:sldId id="342" r:id="rId18"/>
    <p:sldId id="359" r:id="rId19"/>
    <p:sldId id="367" r:id="rId20"/>
    <p:sldId id="366" r:id="rId21"/>
    <p:sldId id="361" r:id="rId22"/>
    <p:sldId id="40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 userDrawn="1">
          <p15:clr>
            <a:srgbClr val="A4A3A4"/>
          </p15:clr>
        </p15:guide>
        <p15:guide id="2" pos="7276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pos="3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Greene" initials="EG" lastIdx="14" clrIdx="0">
    <p:extLst>
      <p:ext uri="{19B8F6BF-5375-455C-9EA6-DF929625EA0E}">
        <p15:presenceInfo xmlns:p15="http://schemas.microsoft.com/office/powerpoint/2012/main" userId="S::elizabeth@rsginc.com::28e6131f-548c-4071-9ef1-539f95644e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57A"/>
    <a:srgbClr val="48484A"/>
    <a:srgbClr val="262626"/>
    <a:srgbClr val="DCDDDE"/>
    <a:srgbClr val="B1B3B6"/>
    <a:srgbClr val="77787B"/>
    <a:srgbClr val="BA1222"/>
    <a:srgbClr val="524D85"/>
    <a:srgbClr val="FFC20E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A524C-8D8A-8540-B79F-BA8C9587514A}" v="34" dt="2019-05-31T00:48:33.671"/>
    <p1510:client id="{630EFF03-B188-EC4D-A061-87BFE1F1E2C9}" v="181" dt="2019-05-30T17:29:43.61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0" autoAdjust="0"/>
    <p:restoredTop sz="92245" autoAdjust="0"/>
  </p:normalViewPr>
  <p:slideViewPr>
    <p:cSldViewPr snapToGrid="0" snapToObjects="1">
      <p:cViewPr varScale="1">
        <p:scale>
          <a:sx n="66" d="100"/>
          <a:sy n="66" d="100"/>
        </p:scale>
        <p:origin x="96" y="120"/>
      </p:cViewPr>
      <p:guideLst>
        <p:guide orient="horz" pos="4264"/>
        <p:guide pos="7276"/>
        <p:guide pos="576"/>
        <p:guide orient="horz" pos="1152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Young" userId="9b959ef6-c817-4329-b9e1-c1430894fb0a" providerId="ADAL" clId="{32CA524C-8D8A-8540-B79F-BA8C9587514A}"/>
    <pc:docChg chg="undo custSel modSld">
      <pc:chgData name="Amanda Young" userId="9b959ef6-c817-4329-b9e1-c1430894fb0a" providerId="ADAL" clId="{32CA524C-8D8A-8540-B79F-BA8C9587514A}" dt="2019-05-31T00:49:32.085" v="264" actId="20577"/>
      <pc:docMkLst>
        <pc:docMk/>
      </pc:docMkLst>
      <pc:sldChg chg="modSp">
        <pc:chgData name="Amanda Young" userId="9b959ef6-c817-4329-b9e1-c1430894fb0a" providerId="ADAL" clId="{32CA524C-8D8A-8540-B79F-BA8C9587514A}" dt="2019-05-30T19:47:18.447" v="70" actId="552"/>
        <pc:sldMkLst>
          <pc:docMk/>
          <pc:sldMk cId="162595318" sldId="328"/>
        </pc:sldMkLst>
        <pc:spChg chg="mod">
          <ac:chgData name="Amanda Young" userId="9b959ef6-c817-4329-b9e1-c1430894fb0a" providerId="ADAL" clId="{32CA524C-8D8A-8540-B79F-BA8C9587514A}" dt="2019-05-30T19:47:18.447" v="70" actId="552"/>
          <ac:spMkLst>
            <pc:docMk/>
            <pc:sldMk cId="162595318" sldId="328"/>
            <ac:spMk id="4" creationId="{47BA326B-1FD6-7D45-BACB-8102946F0778}"/>
          </ac:spMkLst>
        </pc:spChg>
        <pc:spChg chg="mod">
          <ac:chgData name="Amanda Young" userId="9b959ef6-c817-4329-b9e1-c1430894fb0a" providerId="ADAL" clId="{32CA524C-8D8A-8540-B79F-BA8C9587514A}" dt="2019-05-30T19:47:18.447" v="70" actId="552"/>
          <ac:spMkLst>
            <pc:docMk/>
            <pc:sldMk cId="162595318" sldId="328"/>
            <ac:spMk id="5" creationId="{015B25A8-28F2-F447-ACBE-308E39D2A83A}"/>
          </ac:spMkLst>
        </pc:spChg>
        <pc:spChg chg="mod">
          <ac:chgData name="Amanda Young" userId="9b959ef6-c817-4329-b9e1-c1430894fb0a" providerId="ADAL" clId="{32CA524C-8D8A-8540-B79F-BA8C9587514A}" dt="2019-05-30T19:47:18.447" v="70" actId="552"/>
          <ac:spMkLst>
            <pc:docMk/>
            <pc:sldMk cId="162595318" sldId="328"/>
            <ac:spMk id="6" creationId="{A079EE3E-5011-724D-B967-A7528053678A}"/>
          </ac:spMkLst>
        </pc:spChg>
      </pc:sldChg>
      <pc:sldChg chg="addSp delSp modSp addAnim delAnim">
        <pc:chgData name="Amanda Young" userId="9b959ef6-c817-4329-b9e1-c1430894fb0a" providerId="ADAL" clId="{32CA524C-8D8A-8540-B79F-BA8C9587514A}" dt="2019-05-30T17:43:27.931" v="17" actId="1035"/>
        <pc:sldMkLst>
          <pc:docMk/>
          <pc:sldMk cId="2010839015" sldId="329"/>
        </pc:sldMkLst>
        <pc:spChg chg="mod">
          <ac:chgData name="Amanda Young" userId="9b959ef6-c817-4329-b9e1-c1430894fb0a" providerId="ADAL" clId="{32CA524C-8D8A-8540-B79F-BA8C9587514A}" dt="2019-05-30T17:42:48.537" v="1"/>
          <ac:spMkLst>
            <pc:docMk/>
            <pc:sldMk cId="2010839015" sldId="329"/>
            <ac:spMk id="6" creationId="{96417ACE-3FC4-4995-8565-1198511E9148}"/>
          </ac:spMkLst>
        </pc:spChg>
        <pc:spChg chg="mod">
          <ac:chgData name="Amanda Young" userId="9b959ef6-c817-4329-b9e1-c1430894fb0a" providerId="ADAL" clId="{32CA524C-8D8A-8540-B79F-BA8C9587514A}" dt="2019-05-30T17:43:05.164" v="4"/>
          <ac:spMkLst>
            <pc:docMk/>
            <pc:sldMk cId="2010839015" sldId="329"/>
            <ac:spMk id="7" creationId="{22241C30-7E8D-4421-BEA0-52147B85D1D4}"/>
          </ac:spMkLst>
        </pc:spChg>
        <pc:spChg chg="add del mod">
          <ac:chgData name="Amanda Young" userId="9b959ef6-c817-4329-b9e1-c1430894fb0a" providerId="ADAL" clId="{32CA524C-8D8A-8540-B79F-BA8C9587514A}" dt="2019-05-30T17:43:18.776" v="8"/>
          <ac:spMkLst>
            <pc:docMk/>
            <pc:sldMk cId="2010839015" sldId="329"/>
            <ac:spMk id="22" creationId="{95F70615-C13A-C14B-B83E-C54F7E27864F}"/>
          </ac:spMkLst>
        </pc:spChg>
        <pc:picChg chg="mod">
          <ac:chgData name="Amanda Young" userId="9b959ef6-c817-4329-b9e1-c1430894fb0a" providerId="ADAL" clId="{32CA524C-8D8A-8540-B79F-BA8C9587514A}" dt="2019-05-30T17:43:27.931" v="17" actId="1035"/>
          <ac:picMkLst>
            <pc:docMk/>
            <pc:sldMk cId="2010839015" sldId="329"/>
            <ac:picMk id="5" creationId="{0881AB1B-C03A-42F5-939C-32D59C68C067}"/>
          </ac:picMkLst>
        </pc:picChg>
        <pc:picChg chg="mod">
          <ac:chgData name="Amanda Young" userId="9b959ef6-c817-4329-b9e1-c1430894fb0a" providerId="ADAL" clId="{32CA524C-8D8A-8540-B79F-BA8C9587514A}" dt="2019-05-30T17:43:08.396" v="5" actId="1076"/>
          <ac:picMkLst>
            <pc:docMk/>
            <pc:sldMk cId="2010839015" sldId="329"/>
            <ac:picMk id="23" creationId="{E1542A21-7BCF-BD4C-99B0-CB6DAFF76D99}"/>
          </ac:picMkLst>
        </pc:picChg>
        <pc:picChg chg="mod">
          <ac:chgData name="Amanda Young" userId="9b959ef6-c817-4329-b9e1-c1430894fb0a" providerId="ADAL" clId="{32CA524C-8D8A-8540-B79F-BA8C9587514A}" dt="2019-05-30T17:42:52.077" v="2" actId="1076"/>
          <ac:picMkLst>
            <pc:docMk/>
            <pc:sldMk cId="2010839015" sldId="329"/>
            <ac:picMk id="28" creationId="{A9EFB77C-5E6A-D644-8D4C-C76D63E33208}"/>
          </ac:picMkLst>
        </pc:picChg>
      </pc:sldChg>
      <pc:sldChg chg="addSp delSp modSp">
        <pc:chgData name="Amanda Young" userId="9b959ef6-c817-4329-b9e1-c1430894fb0a" providerId="ADAL" clId="{32CA524C-8D8A-8540-B79F-BA8C9587514A}" dt="2019-05-31T00:46:56.370" v="240" actId="1036"/>
        <pc:sldMkLst>
          <pc:docMk/>
          <pc:sldMk cId="2012447061" sldId="330"/>
        </pc:sldMkLst>
        <pc:spChg chg="mod">
          <ac:chgData name="Amanda Young" userId="9b959ef6-c817-4329-b9e1-c1430894fb0a" providerId="ADAL" clId="{32CA524C-8D8A-8540-B79F-BA8C9587514A}" dt="2019-05-31T00:41:33.341" v="157" actId="1076"/>
          <ac:spMkLst>
            <pc:docMk/>
            <pc:sldMk cId="2012447061" sldId="330"/>
            <ac:spMk id="3" creationId="{8A18079B-6375-412D-85D7-58081CF29954}"/>
          </ac:spMkLst>
        </pc:spChg>
        <pc:spChg chg="add mod">
          <ac:chgData name="Amanda Young" userId="9b959ef6-c817-4329-b9e1-c1430894fb0a" providerId="ADAL" clId="{32CA524C-8D8A-8540-B79F-BA8C9587514A}" dt="2019-05-31T00:41:33.341" v="157" actId="1076"/>
          <ac:spMkLst>
            <pc:docMk/>
            <pc:sldMk cId="2012447061" sldId="330"/>
            <ac:spMk id="5" creationId="{AE627465-A031-E341-8D98-8FBC6CC85D70}"/>
          </ac:spMkLst>
        </pc:spChg>
        <pc:spChg chg="add mod">
          <ac:chgData name="Amanda Young" userId="9b959ef6-c817-4329-b9e1-c1430894fb0a" providerId="ADAL" clId="{32CA524C-8D8A-8540-B79F-BA8C9587514A}" dt="2019-05-31T00:41:33.341" v="157" actId="1076"/>
          <ac:spMkLst>
            <pc:docMk/>
            <pc:sldMk cId="2012447061" sldId="330"/>
            <ac:spMk id="6" creationId="{07A0B241-FD5D-C34B-A352-76ED931B5121}"/>
          </ac:spMkLst>
        </pc:spChg>
        <pc:spChg chg="add mod">
          <ac:chgData name="Amanda Young" userId="9b959ef6-c817-4329-b9e1-c1430894fb0a" providerId="ADAL" clId="{32CA524C-8D8A-8540-B79F-BA8C9587514A}" dt="2019-05-31T00:41:33.341" v="157" actId="1076"/>
          <ac:spMkLst>
            <pc:docMk/>
            <pc:sldMk cId="2012447061" sldId="330"/>
            <ac:spMk id="7" creationId="{E3EC7A20-950C-5F4F-B3EF-400CCE49EA5F}"/>
          </ac:spMkLst>
        </pc:spChg>
        <pc:spChg chg="add del mod">
          <ac:chgData name="Amanda Young" userId="9b959ef6-c817-4329-b9e1-c1430894fb0a" providerId="ADAL" clId="{32CA524C-8D8A-8540-B79F-BA8C9587514A}" dt="2019-05-31T00:46:20.184" v="227" actId="478"/>
          <ac:spMkLst>
            <pc:docMk/>
            <pc:sldMk cId="2012447061" sldId="330"/>
            <ac:spMk id="16" creationId="{B5D320F1-7705-9249-ACC1-F3C5740985CC}"/>
          </ac:spMkLst>
        </pc:spChg>
        <pc:spChg chg="add del mod">
          <ac:chgData name="Amanda Young" userId="9b959ef6-c817-4329-b9e1-c1430894fb0a" providerId="ADAL" clId="{32CA524C-8D8A-8540-B79F-BA8C9587514A}" dt="2019-05-31T00:46:21.678" v="228" actId="478"/>
          <ac:spMkLst>
            <pc:docMk/>
            <pc:sldMk cId="2012447061" sldId="330"/>
            <ac:spMk id="17" creationId="{A0C16121-D4AB-FD43-BB6A-8A4258447247}"/>
          </ac:spMkLst>
        </pc:spChg>
        <pc:spChg chg="add del mod">
          <ac:chgData name="Amanda Young" userId="9b959ef6-c817-4329-b9e1-c1430894fb0a" providerId="ADAL" clId="{32CA524C-8D8A-8540-B79F-BA8C9587514A}" dt="2019-05-31T00:46:22.747" v="229" actId="478"/>
          <ac:spMkLst>
            <pc:docMk/>
            <pc:sldMk cId="2012447061" sldId="330"/>
            <ac:spMk id="18" creationId="{CBEE9BA2-2757-4F43-8FCF-B987F023EA5B}"/>
          </ac:spMkLst>
        </pc:spChg>
        <pc:picChg chg="add del mod">
          <ac:chgData name="Amanda Young" userId="9b959ef6-c817-4329-b9e1-c1430894fb0a" providerId="ADAL" clId="{32CA524C-8D8A-8540-B79F-BA8C9587514A}" dt="2019-05-31T00:39:28.008" v="123" actId="478"/>
          <ac:picMkLst>
            <pc:docMk/>
            <pc:sldMk cId="2012447061" sldId="330"/>
            <ac:picMk id="4" creationId="{4A328B87-1873-5949-AC60-4EDCDB088FCE}"/>
          </ac:picMkLst>
        </pc:picChg>
        <pc:picChg chg="add del mod">
          <ac:chgData name="Amanda Young" userId="9b959ef6-c817-4329-b9e1-c1430894fb0a" providerId="ADAL" clId="{32CA524C-8D8A-8540-B79F-BA8C9587514A}" dt="2019-05-31T00:39:18.233" v="120" actId="478"/>
          <ac:picMkLst>
            <pc:docMk/>
            <pc:sldMk cId="2012447061" sldId="330"/>
            <ac:picMk id="8" creationId="{6A6DB071-2E96-E844-BBBA-7752FD3BC857}"/>
          </ac:picMkLst>
        </pc:picChg>
        <pc:picChg chg="add mod">
          <ac:chgData name="Amanda Young" userId="9b959ef6-c817-4329-b9e1-c1430894fb0a" providerId="ADAL" clId="{32CA524C-8D8A-8540-B79F-BA8C9587514A}" dt="2019-05-31T00:46:56.370" v="240" actId="1036"/>
          <ac:picMkLst>
            <pc:docMk/>
            <pc:sldMk cId="2012447061" sldId="330"/>
            <ac:picMk id="10" creationId="{54142F28-6B39-744E-A6C1-09A8DADDE225}"/>
          </ac:picMkLst>
        </pc:picChg>
        <pc:picChg chg="mod">
          <ac:chgData name="Amanda Young" userId="9b959ef6-c817-4329-b9e1-c1430894fb0a" providerId="ADAL" clId="{32CA524C-8D8A-8540-B79F-BA8C9587514A}" dt="2019-05-31T00:38:46.534" v="115" actId="1076"/>
          <ac:picMkLst>
            <pc:docMk/>
            <pc:sldMk cId="2012447061" sldId="330"/>
            <ac:picMk id="11" creationId="{BB0E5341-4263-DC4D-BF24-F094B2E4F955}"/>
          </ac:picMkLst>
        </pc:picChg>
        <pc:picChg chg="add mod">
          <ac:chgData name="Amanda Young" userId="9b959ef6-c817-4329-b9e1-c1430894fb0a" providerId="ADAL" clId="{32CA524C-8D8A-8540-B79F-BA8C9587514A}" dt="2019-05-31T00:46:52.391" v="236" actId="1076"/>
          <ac:picMkLst>
            <pc:docMk/>
            <pc:sldMk cId="2012447061" sldId="330"/>
            <ac:picMk id="13" creationId="{3291501D-7FFD-194A-9B91-03205403B74C}"/>
          </ac:picMkLst>
        </pc:picChg>
        <pc:picChg chg="add mod">
          <ac:chgData name="Amanda Young" userId="9b959ef6-c817-4329-b9e1-c1430894fb0a" providerId="ADAL" clId="{32CA524C-8D8A-8540-B79F-BA8C9587514A}" dt="2019-05-31T00:46:46.366" v="235" actId="1076"/>
          <ac:picMkLst>
            <pc:docMk/>
            <pc:sldMk cId="2012447061" sldId="330"/>
            <ac:picMk id="15" creationId="{09DF82E0-7489-0646-B776-5EACBF8F51DC}"/>
          </ac:picMkLst>
        </pc:picChg>
      </pc:sldChg>
      <pc:sldChg chg="addSp modSp">
        <pc:chgData name="Amanda Young" userId="9b959ef6-c817-4329-b9e1-c1430894fb0a" providerId="ADAL" clId="{32CA524C-8D8A-8540-B79F-BA8C9587514A}" dt="2019-05-31T00:44:17.683" v="201" actId="1035"/>
        <pc:sldMkLst>
          <pc:docMk/>
          <pc:sldMk cId="3487929252" sldId="332"/>
        </pc:sldMkLst>
        <pc:spChg chg="add mod">
          <ac:chgData name="Amanda Young" userId="9b959ef6-c817-4329-b9e1-c1430894fb0a" providerId="ADAL" clId="{32CA524C-8D8A-8540-B79F-BA8C9587514A}" dt="2019-05-31T00:44:17.683" v="201" actId="1035"/>
          <ac:spMkLst>
            <pc:docMk/>
            <pc:sldMk cId="3487929252" sldId="332"/>
            <ac:spMk id="3" creationId="{F4E618DF-D0A6-7447-A55B-EFFCE4123F2C}"/>
          </ac:spMkLst>
        </pc:spChg>
        <pc:picChg chg="add mod">
          <ac:chgData name="Amanda Young" userId="9b959ef6-c817-4329-b9e1-c1430894fb0a" providerId="ADAL" clId="{32CA524C-8D8A-8540-B79F-BA8C9587514A}" dt="2019-05-31T00:44:17.683" v="201" actId="1035"/>
          <ac:picMkLst>
            <pc:docMk/>
            <pc:sldMk cId="3487929252" sldId="332"/>
            <ac:picMk id="4" creationId="{321EBC86-ECB9-A04F-9EC9-41A3E9CFBCBA}"/>
          </ac:picMkLst>
        </pc:picChg>
      </pc:sldChg>
      <pc:sldChg chg="addSp delSp modSp">
        <pc:chgData name="Amanda Young" userId="9b959ef6-c817-4329-b9e1-c1430894fb0a" providerId="ADAL" clId="{32CA524C-8D8A-8540-B79F-BA8C9587514A}" dt="2019-05-31T00:42:31.937" v="167" actId="1076"/>
        <pc:sldMkLst>
          <pc:docMk/>
          <pc:sldMk cId="2091213249" sldId="334"/>
        </pc:sldMkLst>
        <pc:spChg chg="mod">
          <ac:chgData name="Amanda Young" userId="9b959ef6-c817-4329-b9e1-c1430894fb0a" providerId="ADAL" clId="{32CA524C-8D8A-8540-B79F-BA8C9587514A}" dt="2019-05-31T00:42:21.712" v="166" actId="20577"/>
          <ac:spMkLst>
            <pc:docMk/>
            <pc:sldMk cId="2091213249" sldId="334"/>
            <ac:spMk id="3" creationId="{8A18079B-6375-412D-85D7-58081CF29954}"/>
          </ac:spMkLst>
        </pc:spChg>
        <pc:picChg chg="add del mod modCrop">
          <ac:chgData name="Amanda Young" userId="9b959ef6-c817-4329-b9e1-c1430894fb0a" providerId="ADAL" clId="{32CA524C-8D8A-8540-B79F-BA8C9587514A}" dt="2019-05-31T00:41:58.606" v="159" actId="478"/>
          <ac:picMkLst>
            <pc:docMk/>
            <pc:sldMk cId="2091213249" sldId="334"/>
            <ac:picMk id="4" creationId="{4B1A8E34-F1B3-C949-BB0C-3E9E49431A98}"/>
          </ac:picMkLst>
        </pc:picChg>
        <pc:picChg chg="add mod">
          <ac:chgData name="Amanda Young" userId="9b959ef6-c817-4329-b9e1-c1430894fb0a" providerId="ADAL" clId="{32CA524C-8D8A-8540-B79F-BA8C9587514A}" dt="2019-05-31T00:42:31.937" v="167" actId="1076"/>
          <ac:picMkLst>
            <pc:docMk/>
            <pc:sldMk cId="2091213249" sldId="334"/>
            <ac:picMk id="6" creationId="{DBB24A76-BD2D-B945-BAA3-923AB07211D7}"/>
          </ac:picMkLst>
        </pc:picChg>
      </pc:sldChg>
      <pc:sldChg chg="addSp delSp modSp">
        <pc:chgData name="Amanda Young" userId="9b959ef6-c817-4329-b9e1-c1430894fb0a" providerId="ADAL" clId="{32CA524C-8D8A-8540-B79F-BA8C9587514A}" dt="2019-05-31T00:48:22.297" v="255" actId="1076"/>
        <pc:sldMkLst>
          <pc:docMk/>
          <pc:sldMk cId="2655823605" sldId="339"/>
        </pc:sldMkLst>
        <pc:picChg chg="add mod">
          <ac:chgData name="Amanda Young" userId="9b959ef6-c817-4329-b9e1-c1430894fb0a" providerId="ADAL" clId="{32CA524C-8D8A-8540-B79F-BA8C9587514A}" dt="2019-05-31T00:48:22.297" v="255" actId="1076"/>
          <ac:picMkLst>
            <pc:docMk/>
            <pc:sldMk cId="2655823605" sldId="339"/>
            <ac:picMk id="4" creationId="{8A244CC4-871D-9942-99F7-CD8BCDB705FE}"/>
          </ac:picMkLst>
        </pc:picChg>
        <pc:picChg chg="add del mod">
          <ac:chgData name="Amanda Young" userId="9b959ef6-c817-4329-b9e1-c1430894fb0a" providerId="ADAL" clId="{32CA524C-8D8A-8540-B79F-BA8C9587514A}" dt="2019-05-30T20:21:02.511" v="113" actId="478"/>
          <ac:picMkLst>
            <pc:docMk/>
            <pc:sldMk cId="2655823605" sldId="339"/>
            <ac:picMk id="4" creationId="{D3CB9CB3-66D6-B547-9CC8-D44E7BC6962D}"/>
          </ac:picMkLst>
        </pc:picChg>
      </pc:sldChg>
      <pc:sldChg chg="addSp modSp">
        <pc:chgData name="Amanda Young" userId="9b959ef6-c817-4329-b9e1-c1430894fb0a" providerId="ADAL" clId="{32CA524C-8D8A-8540-B79F-BA8C9587514A}" dt="2019-05-31T00:45:31.750" v="226" actId="1035"/>
        <pc:sldMkLst>
          <pc:docMk/>
          <pc:sldMk cId="129381458" sldId="342"/>
        </pc:sldMkLst>
        <pc:spChg chg="add">
          <ac:chgData name="Amanda Young" userId="9b959ef6-c817-4329-b9e1-c1430894fb0a" providerId="ADAL" clId="{32CA524C-8D8A-8540-B79F-BA8C9587514A}" dt="2019-05-31T00:45:18.880" v="219"/>
          <ac:spMkLst>
            <pc:docMk/>
            <pc:sldMk cId="129381458" sldId="342"/>
            <ac:spMk id="3" creationId="{8AF9722C-DBB2-C54D-8C39-E07FB18DC3AD}"/>
          </ac:spMkLst>
        </pc:spChg>
        <pc:picChg chg="add mod">
          <ac:chgData name="Amanda Young" userId="9b959ef6-c817-4329-b9e1-c1430894fb0a" providerId="ADAL" clId="{32CA524C-8D8A-8540-B79F-BA8C9587514A}" dt="2019-05-31T00:45:31.750" v="226" actId="1035"/>
          <ac:picMkLst>
            <pc:docMk/>
            <pc:sldMk cId="129381458" sldId="342"/>
            <ac:picMk id="4" creationId="{8E06A8D9-5E26-6D40-BEFF-362B383B89C8}"/>
          </ac:picMkLst>
        </pc:picChg>
      </pc:sldChg>
      <pc:sldChg chg="modSp">
        <pc:chgData name="Amanda Young" userId="9b959ef6-c817-4329-b9e1-c1430894fb0a" providerId="ADAL" clId="{32CA524C-8D8A-8540-B79F-BA8C9587514A}" dt="2019-05-31T00:47:56.255" v="251" actId="207"/>
        <pc:sldMkLst>
          <pc:docMk/>
          <pc:sldMk cId="136067633" sldId="353"/>
        </pc:sldMkLst>
        <pc:spChg chg="mod">
          <ac:chgData name="Amanda Young" userId="9b959ef6-c817-4329-b9e1-c1430894fb0a" providerId="ADAL" clId="{32CA524C-8D8A-8540-B79F-BA8C9587514A}" dt="2019-05-31T00:47:49.925" v="250" actId="207"/>
          <ac:spMkLst>
            <pc:docMk/>
            <pc:sldMk cId="136067633" sldId="353"/>
            <ac:spMk id="8" creationId="{E8BF6DDA-C4BD-4CAC-96AE-0ACC4C2604DE}"/>
          </ac:spMkLst>
        </pc:spChg>
        <pc:spChg chg="mod">
          <ac:chgData name="Amanda Young" userId="9b959ef6-c817-4329-b9e1-c1430894fb0a" providerId="ADAL" clId="{32CA524C-8D8A-8540-B79F-BA8C9587514A}" dt="2019-05-31T00:47:56.255" v="251" actId="207"/>
          <ac:spMkLst>
            <pc:docMk/>
            <pc:sldMk cId="136067633" sldId="353"/>
            <ac:spMk id="9" creationId="{D362DE45-4F40-4265-8405-018772D94045}"/>
          </ac:spMkLst>
        </pc:spChg>
      </pc:sldChg>
      <pc:sldChg chg="modSp">
        <pc:chgData name="Amanda Young" userId="9b959ef6-c817-4329-b9e1-c1430894fb0a" providerId="ADAL" clId="{32CA524C-8D8A-8540-B79F-BA8C9587514A}" dt="2019-05-31T00:47:35.578" v="249" actId="1037"/>
        <pc:sldMkLst>
          <pc:docMk/>
          <pc:sldMk cId="839264326" sldId="354"/>
        </pc:sldMkLst>
        <pc:spChg chg="mod">
          <ac:chgData name="Amanda Young" userId="9b959ef6-c817-4329-b9e1-c1430894fb0a" providerId="ADAL" clId="{32CA524C-8D8A-8540-B79F-BA8C9587514A}" dt="2019-05-31T00:47:35.578" v="249" actId="1037"/>
          <ac:spMkLst>
            <pc:docMk/>
            <pc:sldMk cId="839264326" sldId="354"/>
            <ac:spMk id="16" creationId="{BE87C5E5-4BB2-4A84-AC54-C6BEC6345147}"/>
          </ac:spMkLst>
        </pc:spChg>
      </pc:sldChg>
      <pc:sldChg chg="addSp delSp modSp">
        <pc:chgData name="Amanda Young" userId="9b959ef6-c817-4329-b9e1-c1430894fb0a" providerId="ADAL" clId="{32CA524C-8D8A-8540-B79F-BA8C9587514A}" dt="2019-05-31T00:45:11.947" v="218" actId="167"/>
        <pc:sldMkLst>
          <pc:docMk/>
          <pc:sldMk cId="3882005884" sldId="356"/>
        </pc:sldMkLst>
        <pc:spChg chg="add del mod">
          <ac:chgData name="Amanda Young" userId="9b959ef6-c817-4329-b9e1-c1430894fb0a" providerId="ADAL" clId="{32CA524C-8D8A-8540-B79F-BA8C9587514A}" dt="2019-05-31T00:45:00.345" v="214" actId="478"/>
          <ac:spMkLst>
            <pc:docMk/>
            <pc:sldMk cId="3882005884" sldId="356"/>
            <ac:spMk id="3" creationId="{6C05A04F-5793-E748-ADAF-B2006E8BBD88}"/>
          </ac:spMkLst>
        </pc:spChg>
        <pc:spChg chg="add mod">
          <ac:chgData name="Amanda Young" userId="9b959ef6-c817-4329-b9e1-c1430894fb0a" providerId="ADAL" clId="{32CA524C-8D8A-8540-B79F-BA8C9587514A}" dt="2019-05-31T00:45:11.947" v="218" actId="167"/>
          <ac:spMkLst>
            <pc:docMk/>
            <pc:sldMk cId="3882005884" sldId="356"/>
            <ac:spMk id="6" creationId="{D8EE7DF1-891B-7145-B983-7B62AFE853D5}"/>
          </ac:spMkLst>
        </pc:spChg>
        <pc:picChg chg="add mod">
          <ac:chgData name="Amanda Young" userId="9b959ef6-c817-4329-b9e1-c1430894fb0a" providerId="ADAL" clId="{32CA524C-8D8A-8540-B79F-BA8C9587514A}" dt="2019-05-31T00:44:55.395" v="213" actId="1076"/>
          <ac:picMkLst>
            <pc:docMk/>
            <pc:sldMk cId="3882005884" sldId="356"/>
            <ac:picMk id="4" creationId="{139FD8A6-3004-EE4C-9196-BCC26BE8E0E2}"/>
          </ac:picMkLst>
        </pc:picChg>
        <pc:picChg chg="add del">
          <ac:chgData name="Amanda Young" userId="9b959ef6-c817-4329-b9e1-c1430894fb0a" providerId="ADAL" clId="{32CA524C-8D8A-8540-B79F-BA8C9587514A}" dt="2019-05-31T00:45:05.059" v="216"/>
          <ac:picMkLst>
            <pc:docMk/>
            <pc:sldMk cId="3882005884" sldId="356"/>
            <ac:picMk id="5" creationId="{B80C647A-DBFA-AF4D-8495-408D9DC91237}"/>
          </ac:picMkLst>
        </pc:picChg>
      </pc:sldChg>
      <pc:sldChg chg="addSp modSp">
        <pc:chgData name="Amanda Young" userId="9b959ef6-c817-4329-b9e1-c1430894fb0a" providerId="ADAL" clId="{32CA524C-8D8A-8540-B79F-BA8C9587514A}" dt="2019-05-31T00:48:44.472" v="261" actId="1076"/>
        <pc:sldMkLst>
          <pc:docMk/>
          <pc:sldMk cId="3017073830" sldId="359"/>
        </pc:sldMkLst>
        <pc:spChg chg="mod">
          <ac:chgData name="Amanda Young" userId="9b959ef6-c817-4329-b9e1-c1430894fb0a" providerId="ADAL" clId="{32CA524C-8D8A-8540-B79F-BA8C9587514A}" dt="2019-05-31T00:48:39.024" v="258" actId="20577"/>
          <ac:spMkLst>
            <pc:docMk/>
            <pc:sldMk cId="3017073830" sldId="359"/>
            <ac:spMk id="3" creationId="{8A18079B-6375-412D-85D7-58081CF29954}"/>
          </ac:spMkLst>
        </pc:spChg>
        <pc:picChg chg="add mod">
          <ac:chgData name="Amanda Young" userId="9b959ef6-c817-4329-b9e1-c1430894fb0a" providerId="ADAL" clId="{32CA524C-8D8A-8540-B79F-BA8C9587514A}" dt="2019-05-31T00:48:44.472" v="261" actId="1076"/>
          <ac:picMkLst>
            <pc:docMk/>
            <pc:sldMk cId="3017073830" sldId="359"/>
            <ac:picMk id="5" creationId="{52FC9864-F89E-B44F-BAA4-9D27FB337826}"/>
          </ac:picMkLst>
        </pc:picChg>
      </pc:sldChg>
      <pc:sldChg chg="modSp">
        <pc:chgData name="Amanda Young" userId="9b959ef6-c817-4329-b9e1-c1430894fb0a" providerId="ADAL" clId="{32CA524C-8D8A-8540-B79F-BA8C9587514A}" dt="2019-05-31T00:49:32.085" v="264" actId="20577"/>
        <pc:sldMkLst>
          <pc:docMk/>
          <pc:sldMk cId="1968751001" sldId="367"/>
        </pc:sldMkLst>
        <pc:spChg chg="mod">
          <ac:chgData name="Amanda Young" userId="9b959ef6-c817-4329-b9e1-c1430894fb0a" providerId="ADAL" clId="{32CA524C-8D8A-8540-B79F-BA8C9587514A}" dt="2019-05-31T00:49:32.085" v="264" actId="20577"/>
          <ac:spMkLst>
            <pc:docMk/>
            <pc:sldMk cId="1968751001" sldId="367"/>
            <ac:spMk id="4" creationId="{B383F861-9297-4240-AF1C-B3DED3A39E50}"/>
          </ac:spMkLst>
        </pc:spChg>
        <pc:spChg chg="mod">
          <ac:chgData name="Amanda Young" userId="9b959ef6-c817-4329-b9e1-c1430894fb0a" providerId="ADAL" clId="{32CA524C-8D8A-8540-B79F-BA8C9587514A}" dt="2019-05-31T00:49:24.064" v="263" actId="948"/>
          <ac:spMkLst>
            <pc:docMk/>
            <pc:sldMk cId="1968751001" sldId="367"/>
            <ac:spMk id="6" creationId="{F27C1B97-09C9-48A6-BC14-F27358C0B6B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103724489430048"/>
          <c:y val="0.17358089153752917"/>
          <c:w val="0.75551082048748308"/>
          <c:h val="0.759091000652529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Combined!$B$1</c:f>
              <c:strCache>
                <c:ptCount val="1"/>
                <c:pt idx="0">
                  <c:v>Bike</c:v>
                </c:pt>
              </c:strCache>
            </c:strRef>
          </c:tx>
          <c:spPr>
            <a:ln w="57150">
              <a:prstDash val="sysDot"/>
            </a:ln>
          </c:spPr>
          <c:marker>
            <c:symbol val="none"/>
          </c:marker>
          <c:xVal>
            <c:numRef>
              <c:f>Combined!$A$2:$A$1797</c:f>
              <c:numCache>
                <c:formatCode>0%</c:formatCode>
                <c:ptCount val="1796"/>
                <c:pt idx="0">
                  <c:v>0</c:v>
                </c:pt>
                <c:pt idx="1">
                  <c:v>5.5772448410485224E-4</c:v>
                </c:pt>
                <c:pt idx="2">
                  <c:v>1.1154489682097045E-3</c:v>
                </c:pt>
                <c:pt idx="3">
                  <c:v>1.6731734523145567E-3</c:v>
                </c:pt>
                <c:pt idx="4">
                  <c:v>2.2308979364194089E-3</c:v>
                </c:pt>
                <c:pt idx="5">
                  <c:v>2.7886224205242614E-3</c:v>
                </c:pt>
                <c:pt idx="6">
                  <c:v>3.3463469046291138E-3</c:v>
                </c:pt>
                <c:pt idx="7">
                  <c:v>3.9040713887339663E-3</c:v>
                </c:pt>
                <c:pt idx="8">
                  <c:v>4.4617958728388188E-3</c:v>
                </c:pt>
                <c:pt idx="9">
                  <c:v>5.0195203569436712E-3</c:v>
                </c:pt>
                <c:pt idx="10">
                  <c:v>5.5772448410485237E-3</c:v>
                </c:pt>
                <c:pt idx="11">
                  <c:v>6.1349693251533761E-3</c:v>
                </c:pt>
                <c:pt idx="12">
                  <c:v>6.6926938092582286E-3</c:v>
                </c:pt>
                <c:pt idx="13">
                  <c:v>7.250418293363081E-3</c:v>
                </c:pt>
                <c:pt idx="14">
                  <c:v>7.8081427774679335E-3</c:v>
                </c:pt>
                <c:pt idx="15">
                  <c:v>8.3658672615727851E-3</c:v>
                </c:pt>
                <c:pt idx="16">
                  <c:v>8.9235917456776375E-3</c:v>
                </c:pt>
                <c:pt idx="17">
                  <c:v>9.48131622978249E-3</c:v>
                </c:pt>
                <c:pt idx="18">
                  <c:v>1.0039040713887342E-2</c:v>
                </c:pt>
                <c:pt idx="19">
                  <c:v>1.0596765197992195E-2</c:v>
                </c:pt>
                <c:pt idx="20">
                  <c:v>1.1154489682097047E-2</c:v>
                </c:pt>
                <c:pt idx="21">
                  <c:v>1.17122141662019E-2</c:v>
                </c:pt>
                <c:pt idx="22">
                  <c:v>1.2269938650306752E-2</c:v>
                </c:pt>
                <c:pt idx="23">
                  <c:v>1.2827663134411605E-2</c:v>
                </c:pt>
                <c:pt idx="24">
                  <c:v>1.3385387618516457E-2</c:v>
                </c:pt>
                <c:pt idx="25">
                  <c:v>1.394311210262131E-2</c:v>
                </c:pt>
                <c:pt idx="26">
                  <c:v>1.4500836586726162E-2</c:v>
                </c:pt>
                <c:pt idx="27">
                  <c:v>1.5058561070831014E-2</c:v>
                </c:pt>
                <c:pt idx="28">
                  <c:v>1.5616285554935867E-2</c:v>
                </c:pt>
                <c:pt idx="29">
                  <c:v>1.6174010039040718E-2</c:v>
                </c:pt>
                <c:pt idx="30">
                  <c:v>1.673173452314557E-2</c:v>
                </c:pt>
                <c:pt idx="31">
                  <c:v>1.7289459007250423E-2</c:v>
                </c:pt>
                <c:pt idx="32">
                  <c:v>1.7847183491355275E-2</c:v>
                </c:pt>
                <c:pt idx="33">
                  <c:v>1.8404907975460127E-2</c:v>
                </c:pt>
                <c:pt idx="34">
                  <c:v>1.896263245956498E-2</c:v>
                </c:pt>
                <c:pt idx="35">
                  <c:v>1.9520356943669832E-2</c:v>
                </c:pt>
                <c:pt idx="36">
                  <c:v>2.0078081427774685E-2</c:v>
                </c:pt>
                <c:pt idx="37">
                  <c:v>2.0635805911879537E-2</c:v>
                </c:pt>
                <c:pt idx="38">
                  <c:v>2.119353039598439E-2</c:v>
                </c:pt>
                <c:pt idx="39">
                  <c:v>2.1751254880089242E-2</c:v>
                </c:pt>
                <c:pt idx="40">
                  <c:v>2.2308979364194095E-2</c:v>
                </c:pt>
                <c:pt idx="41">
                  <c:v>2.2866703848298947E-2</c:v>
                </c:pt>
                <c:pt idx="42">
                  <c:v>2.34244283324038E-2</c:v>
                </c:pt>
                <c:pt idx="43">
                  <c:v>2.3982152816508652E-2</c:v>
                </c:pt>
                <c:pt idx="44">
                  <c:v>2.4539877300613504E-2</c:v>
                </c:pt>
                <c:pt idx="45">
                  <c:v>2.5097601784718357E-2</c:v>
                </c:pt>
                <c:pt idx="46">
                  <c:v>2.5655326268823209E-2</c:v>
                </c:pt>
                <c:pt idx="47">
                  <c:v>2.6213050752928062E-2</c:v>
                </c:pt>
                <c:pt idx="48">
                  <c:v>2.6770775237032914E-2</c:v>
                </c:pt>
                <c:pt idx="49">
                  <c:v>2.7328499721137767E-2</c:v>
                </c:pt>
                <c:pt idx="50">
                  <c:v>2.7886224205242619E-2</c:v>
                </c:pt>
                <c:pt idx="51">
                  <c:v>2.8443948689347472E-2</c:v>
                </c:pt>
                <c:pt idx="52">
                  <c:v>2.9001673173452324E-2</c:v>
                </c:pt>
                <c:pt idx="53">
                  <c:v>2.9559397657557177E-2</c:v>
                </c:pt>
                <c:pt idx="54">
                  <c:v>3.0117122141662029E-2</c:v>
                </c:pt>
                <c:pt idx="55">
                  <c:v>3.0674846625766881E-2</c:v>
                </c:pt>
                <c:pt idx="56">
                  <c:v>3.1232571109871734E-2</c:v>
                </c:pt>
                <c:pt idx="57">
                  <c:v>3.1790295593976586E-2</c:v>
                </c:pt>
                <c:pt idx="58">
                  <c:v>3.2348020078081435E-2</c:v>
                </c:pt>
                <c:pt idx="59">
                  <c:v>3.2905744562186284E-2</c:v>
                </c:pt>
                <c:pt idx="60">
                  <c:v>3.3463469046291133E-2</c:v>
                </c:pt>
                <c:pt idx="61">
                  <c:v>3.4021193530395982E-2</c:v>
                </c:pt>
                <c:pt idx="62">
                  <c:v>3.4578918014500831E-2</c:v>
                </c:pt>
                <c:pt idx="63">
                  <c:v>3.513664249860568E-2</c:v>
                </c:pt>
                <c:pt idx="64">
                  <c:v>3.5694366982710529E-2</c:v>
                </c:pt>
                <c:pt idx="65">
                  <c:v>3.6252091466815378E-2</c:v>
                </c:pt>
                <c:pt idx="66">
                  <c:v>3.6809815950920227E-2</c:v>
                </c:pt>
                <c:pt idx="67">
                  <c:v>3.7367540435025076E-2</c:v>
                </c:pt>
                <c:pt idx="68">
                  <c:v>3.7925264919129925E-2</c:v>
                </c:pt>
                <c:pt idx="69">
                  <c:v>3.8482989403234774E-2</c:v>
                </c:pt>
                <c:pt idx="70">
                  <c:v>3.9040713887339623E-2</c:v>
                </c:pt>
                <c:pt idx="71">
                  <c:v>3.9598438371444472E-2</c:v>
                </c:pt>
                <c:pt idx="72">
                  <c:v>4.0156162855549321E-2</c:v>
                </c:pt>
                <c:pt idx="73">
                  <c:v>4.071388733965417E-2</c:v>
                </c:pt>
                <c:pt idx="74">
                  <c:v>4.1271611823759019E-2</c:v>
                </c:pt>
                <c:pt idx="75">
                  <c:v>4.1829336307863868E-2</c:v>
                </c:pt>
                <c:pt idx="76">
                  <c:v>4.2387060791968717E-2</c:v>
                </c:pt>
                <c:pt idx="77">
                  <c:v>4.2944785276073566E-2</c:v>
                </c:pt>
                <c:pt idx="78">
                  <c:v>4.3502509760178415E-2</c:v>
                </c:pt>
                <c:pt idx="79">
                  <c:v>4.4060234244283264E-2</c:v>
                </c:pt>
                <c:pt idx="80">
                  <c:v>4.4617958728388113E-2</c:v>
                </c:pt>
                <c:pt idx="81">
                  <c:v>4.5175683212492962E-2</c:v>
                </c:pt>
                <c:pt idx="82">
                  <c:v>4.5733407696597811E-2</c:v>
                </c:pt>
                <c:pt idx="83">
                  <c:v>4.629113218070266E-2</c:v>
                </c:pt>
                <c:pt idx="84">
                  <c:v>4.6848856664807509E-2</c:v>
                </c:pt>
                <c:pt idx="85">
                  <c:v>4.7406581148912358E-2</c:v>
                </c:pt>
                <c:pt idx="86">
                  <c:v>4.7964305633017207E-2</c:v>
                </c:pt>
                <c:pt idx="87">
                  <c:v>4.8522030117122056E-2</c:v>
                </c:pt>
                <c:pt idx="88">
                  <c:v>4.9079754601226905E-2</c:v>
                </c:pt>
                <c:pt idx="89">
                  <c:v>4.9637479085331754E-2</c:v>
                </c:pt>
                <c:pt idx="90">
                  <c:v>5.0195203569436603E-2</c:v>
                </c:pt>
                <c:pt idx="91">
                  <c:v>5.0752928053541452E-2</c:v>
                </c:pt>
                <c:pt idx="92">
                  <c:v>5.1310652537646301E-2</c:v>
                </c:pt>
                <c:pt idx="93">
                  <c:v>5.186837702175115E-2</c:v>
                </c:pt>
                <c:pt idx="94">
                  <c:v>5.2426101505855999E-2</c:v>
                </c:pt>
                <c:pt idx="95">
                  <c:v>5.2983825989960848E-2</c:v>
                </c:pt>
                <c:pt idx="96">
                  <c:v>5.3541550474065697E-2</c:v>
                </c:pt>
                <c:pt idx="97">
                  <c:v>5.4099274958170546E-2</c:v>
                </c:pt>
                <c:pt idx="98">
                  <c:v>5.4656999442275395E-2</c:v>
                </c:pt>
                <c:pt idx="99">
                  <c:v>5.5214723926380244E-2</c:v>
                </c:pt>
                <c:pt idx="100">
                  <c:v>5.5772448410485093E-2</c:v>
                </c:pt>
                <c:pt idx="101">
                  <c:v>5.6330172894589942E-2</c:v>
                </c:pt>
                <c:pt idx="102">
                  <c:v>5.6887897378694791E-2</c:v>
                </c:pt>
                <c:pt idx="103">
                  <c:v>5.744562186279964E-2</c:v>
                </c:pt>
                <c:pt idx="104">
                  <c:v>5.8003346346904489E-2</c:v>
                </c:pt>
                <c:pt idx="105">
                  <c:v>5.8561070831009338E-2</c:v>
                </c:pt>
                <c:pt idx="106">
                  <c:v>5.9118795315114187E-2</c:v>
                </c:pt>
                <c:pt idx="107">
                  <c:v>5.9676519799219035E-2</c:v>
                </c:pt>
                <c:pt idx="108">
                  <c:v>6.0234244283323884E-2</c:v>
                </c:pt>
                <c:pt idx="109">
                  <c:v>6.0791968767428733E-2</c:v>
                </c:pt>
                <c:pt idx="110">
                  <c:v>6.1349693251533582E-2</c:v>
                </c:pt>
                <c:pt idx="111">
                  <c:v>6.1907417735638431E-2</c:v>
                </c:pt>
                <c:pt idx="112">
                  <c:v>6.246514221974328E-2</c:v>
                </c:pt>
                <c:pt idx="113">
                  <c:v>6.3022866703848129E-2</c:v>
                </c:pt>
                <c:pt idx="114">
                  <c:v>6.3580591187952978E-2</c:v>
                </c:pt>
                <c:pt idx="115">
                  <c:v>6.4138315672057827E-2</c:v>
                </c:pt>
                <c:pt idx="116">
                  <c:v>6.4696040156162676E-2</c:v>
                </c:pt>
                <c:pt idx="117">
                  <c:v>6.5253764640267525E-2</c:v>
                </c:pt>
                <c:pt idx="118">
                  <c:v>6.5811489124372374E-2</c:v>
                </c:pt>
                <c:pt idx="119">
                  <c:v>6.6369213608477223E-2</c:v>
                </c:pt>
                <c:pt idx="120">
                  <c:v>6.6926938092582072E-2</c:v>
                </c:pt>
                <c:pt idx="121">
                  <c:v>6.7484662576686921E-2</c:v>
                </c:pt>
                <c:pt idx="122">
                  <c:v>6.804238706079177E-2</c:v>
                </c:pt>
                <c:pt idx="123">
                  <c:v>6.8600111544896619E-2</c:v>
                </c:pt>
                <c:pt idx="124">
                  <c:v>6.9157836029001468E-2</c:v>
                </c:pt>
                <c:pt idx="125">
                  <c:v>6.9715560513106317E-2</c:v>
                </c:pt>
                <c:pt idx="126">
                  <c:v>7.0273284997211166E-2</c:v>
                </c:pt>
                <c:pt idx="127">
                  <c:v>7.0831009481316015E-2</c:v>
                </c:pt>
                <c:pt idx="128">
                  <c:v>7.1388733965420864E-2</c:v>
                </c:pt>
                <c:pt idx="129">
                  <c:v>7.1946458449525713E-2</c:v>
                </c:pt>
                <c:pt idx="130">
                  <c:v>7.2504182933630562E-2</c:v>
                </c:pt>
                <c:pt idx="131">
                  <c:v>7.3061907417735411E-2</c:v>
                </c:pt>
                <c:pt idx="132">
                  <c:v>7.361963190184026E-2</c:v>
                </c:pt>
                <c:pt idx="133">
                  <c:v>7.4177356385945109E-2</c:v>
                </c:pt>
                <c:pt idx="134">
                  <c:v>7.4735080870049958E-2</c:v>
                </c:pt>
                <c:pt idx="135">
                  <c:v>7.5292805354154807E-2</c:v>
                </c:pt>
                <c:pt idx="136">
                  <c:v>7.5850529838259656E-2</c:v>
                </c:pt>
                <c:pt idx="137">
                  <c:v>7.6408254322364505E-2</c:v>
                </c:pt>
                <c:pt idx="138">
                  <c:v>7.6965978806469354E-2</c:v>
                </c:pt>
                <c:pt idx="139">
                  <c:v>7.7523703290574203E-2</c:v>
                </c:pt>
                <c:pt idx="140">
                  <c:v>7.8081427774679052E-2</c:v>
                </c:pt>
                <c:pt idx="141">
                  <c:v>7.8639152258783901E-2</c:v>
                </c:pt>
                <c:pt idx="142">
                  <c:v>7.919687674288875E-2</c:v>
                </c:pt>
                <c:pt idx="143">
                  <c:v>7.9754601226993599E-2</c:v>
                </c:pt>
                <c:pt idx="144">
                  <c:v>8.0312325711098448E-2</c:v>
                </c:pt>
                <c:pt idx="145">
                  <c:v>8.0870050195203297E-2</c:v>
                </c:pt>
                <c:pt idx="146">
                  <c:v>8.1427774679308146E-2</c:v>
                </c:pt>
                <c:pt idx="147">
                  <c:v>8.1985499163412995E-2</c:v>
                </c:pt>
                <c:pt idx="148">
                  <c:v>8.2543223647517844E-2</c:v>
                </c:pt>
                <c:pt idx="149">
                  <c:v>8.3100948131622693E-2</c:v>
                </c:pt>
                <c:pt idx="150">
                  <c:v>8.3658672615727542E-2</c:v>
                </c:pt>
                <c:pt idx="151">
                  <c:v>8.4216397099832391E-2</c:v>
                </c:pt>
                <c:pt idx="152">
                  <c:v>8.477412158393724E-2</c:v>
                </c:pt>
                <c:pt idx="153">
                  <c:v>8.5331846068042089E-2</c:v>
                </c:pt>
                <c:pt idx="154">
                  <c:v>8.5889570552146938E-2</c:v>
                </c:pt>
                <c:pt idx="155">
                  <c:v>8.6447295036251787E-2</c:v>
                </c:pt>
                <c:pt idx="156">
                  <c:v>8.7005019520356636E-2</c:v>
                </c:pt>
                <c:pt idx="157">
                  <c:v>8.7562744004461485E-2</c:v>
                </c:pt>
                <c:pt idx="158">
                  <c:v>8.8120468488566334E-2</c:v>
                </c:pt>
                <c:pt idx="159">
                  <c:v>8.8678192972671183E-2</c:v>
                </c:pt>
                <c:pt idx="160">
                  <c:v>8.9235917456776032E-2</c:v>
                </c:pt>
                <c:pt idx="161">
                  <c:v>8.9793641940880881E-2</c:v>
                </c:pt>
                <c:pt idx="162">
                  <c:v>9.035136642498573E-2</c:v>
                </c:pt>
                <c:pt idx="163">
                  <c:v>9.0909090909090579E-2</c:v>
                </c:pt>
                <c:pt idx="164">
                  <c:v>9.1466815393195428E-2</c:v>
                </c:pt>
                <c:pt idx="165">
                  <c:v>9.2024539877300277E-2</c:v>
                </c:pt>
                <c:pt idx="166">
                  <c:v>9.2582264361405125E-2</c:v>
                </c:pt>
                <c:pt idx="167">
                  <c:v>9.3139988845509974E-2</c:v>
                </c:pt>
                <c:pt idx="168">
                  <c:v>9.3697713329614823E-2</c:v>
                </c:pt>
                <c:pt idx="169">
                  <c:v>9.4255437813719672E-2</c:v>
                </c:pt>
                <c:pt idx="170">
                  <c:v>9.4813162297824521E-2</c:v>
                </c:pt>
                <c:pt idx="171">
                  <c:v>9.537088678192937E-2</c:v>
                </c:pt>
                <c:pt idx="172">
                  <c:v>9.5928611266034219E-2</c:v>
                </c:pt>
                <c:pt idx="173">
                  <c:v>9.6486335750139068E-2</c:v>
                </c:pt>
                <c:pt idx="174">
                  <c:v>9.7044060234243917E-2</c:v>
                </c:pt>
                <c:pt idx="175">
                  <c:v>9.7601784718348766E-2</c:v>
                </c:pt>
                <c:pt idx="176">
                  <c:v>9.8159509202453615E-2</c:v>
                </c:pt>
                <c:pt idx="177">
                  <c:v>9.8717233686558464E-2</c:v>
                </c:pt>
                <c:pt idx="178">
                  <c:v>9.9274958170663313E-2</c:v>
                </c:pt>
                <c:pt idx="179">
                  <c:v>9.9832682654768162E-2</c:v>
                </c:pt>
                <c:pt idx="180">
                  <c:v>0.10039040713887301</c:v>
                </c:pt>
                <c:pt idx="181">
                  <c:v>0.10094813162297786</c:v>
                </c:pt>
                <c:pt idx="182">
                  <c:v>0.10150585610708271</c:v>
                </c:pt>
                <c:pt idx="183">
                  <c:v>0.10206358059118756</c:v>
                </c:pt>
                <c:pt idx="184">
                  <c:v>0.10262130507529241</c:v>
                </c:pt>
                <c:pt idx="185">
                  <c:v>0.10317902955939726</c:v>
                </c:pt>
                <c:pt idx="186">
                  <c:v>0.10373675404350211</c:v>
                </c:pt>
                <c:pt idx="187">
                  <c:v>0.10429447852760695</c:v>
                </c:pt>
                <c:pt idx="188">
                  <c:v>0.1048522030117118</c:v>
                </c:pt>
                <c:pt idx="189">
                  <c:v>0.10540992749581665</c:v>
                </c:pt>
                <c:pt idx="190">
                  <c:v>0.1059676519799215</c:v>
                </c:pt>
                <c:pt idx="191">
                  <c:v>0.10652537646402635</c:v>
                </c:pt>
                <c:pt idx="192">
                  <c:v>0.1070831009481312</c:v>
                </c:pt>
                <c:pt idx="193">
                  <c:v>0.10764082543223605</c:v>
                </c:pt>
                <c:pt idx="194">
                  <c:v>0.1081985499163409</c:v>
                </c:pt>
                <c:pt idx="195">
                  <c:v>0.10875627440044575</c:v>
                </c:pt>
                <c:pt idx="196">
                  <c:v>0.10931399888455059</c:v>
                </c:pt>
                <c:pt idx="197">
                  <c:v>0.10987172336865544</c:v>
                </c:pt>
                <c:pt idx="198">
                  <c:v>0.11042944785276029</c:v>
                </c:pt>
                <c:pt idx="199">
                  <c:v>0.11098717233686514</c:v>
                </c:pt>
                <c:pt idx="200">
                  <c:v>0.11154489682096999</c:v>
                </c:pt>
                <c:pt idx="201">
                  <c:v>0.11210262130507484</c:v>
                </c:pt>
                <c:pt idx="202">
                  <c:v>0.11266034578917969</c:v>
                </c:pt>
                <c:pt idx="203">
                  <c:v>0.11321807027328454</c:v>
                </c:pt>
                <c:pt idx="204">
                  <c:v>0.11377579475738939</c:v>
                </c:pt>
                <c:pt idx="205">
                  <c:v>0.11433351924149424</c:v>
                </c:pt>
                <c:pt idx="206">
                  <c:v>0.11489124372559908</c:v>
                </c:pt>
                <c:pt idx="207">
                  <c:v>0.11544896820970393</c:v>
                </c:pt>
                <c:pt idx="208">
                  <c:v>0.11600669269380878</c:v>
                </c:pt>
                <c:pt idx="209">
                  <c:v>0.11656441717791363</c:v>
                </c:pt>
                <c:pt idx="210">
                  <c:v>0.11712214166201848</c:v>
                </c:pt>
                <c:pt idx="211">
                  <c:v>0.11767986614612333</c:v>
                </c:pt>
                <c:pt idx="212">
                  <c:v>0.11823759063022818</c:v>
                </c:pt>
                <c:pt idx="213">
                  <c:v>0.11879531511433303</c:v>
                </c:pt>
                <c:pt idx="214">
                  <c:v>0.11935303959843788</c:v>
                </c:pt>
                <c:pt idx="215">
                  <c:v>0.11991076408254273</c:v>
                </c:pt>
                <c:pt idx="216">
                  <c:v>0.12046848856664757</c:v>
                </c:pt>
                <c:pt idx="217">
                  <c:v>0.12102621305075242</c:v>
                </c:pt>
                <c:pt idx="218">
                  <c:v>0.12158393753485727</c:v>
                </c:pt>
                <c:pt idx="219">
                  <c:v>0.12214166201896212</c:v>
                </c:pt>
                <c:pt idx="220">
                  <c:v>0.12269938650306697</c:v>
                </c:pt>
                <c:pt idx="221">
                  <c:v>0.12325711098717182</c:v>
                </c:pt>
                <c:pt idx="222">
                  <c:v>0.12381483547127667</c:v>
                </c:pt>
                <c:pt idx="223">
                  <c:v>0.12437255995538152</c:v>
                </c:pt>
                <c:pt idx="224">
                  <c:v>0.12493028443948637</c:v>
                </c:pt>
                <c:pt idx="225">
                  <c:v>0.12548800892359122</c:v>
                </c:pt>
                <c:pt idx="226">
                  <c:v>0.12604573340769606</c:v>
                </c:pt>
                <c:pt idx="227">
                  <c:v>0.12660345789180091</c:v>
                </c:pt>
                <c:pt idx="228">
                  <c:v>0.12716118237590576</c:v>
                </c:pt>
                <c:pt idx="229">
                  <c:v>0.12771890686001061</c:v>
                </c:pt>
                <c:pt idx="230">
                  <c:v>0.12827663134411546</c:v>
                </c:pt>
                <c:pt idx="231">
                  <c:v>0.12883435582822031</c:v>
                </c:pt>
                <c:pt idx="232">
                  <c:v>0.12939208031232516</c:v>
                </c:pt>
                <c:pt idx="233">
                  <c:v>0.12994980479643001</c:v>
                </c:pt>
                <c:pt idx="234">
                  <c:v>0.13050752928053486</c:v>
                </c:pt>
                <c:pt idx="235">
                  <c:v>0.13106525376463971</c:v>
                </c:pt>
                <c:pt idx="236">
                  <c:v>0.13162297824874455</c:v>
                </c:pt>
                <c:pt idx="237">
                  <c:v>0.1321807027328494</c:v>
                </c:pt>
                <c:pt idx="238">
                  <c:v>0.13273842721695425</c:v>
                </c:pt>
                <c:pt idx="239">
                  <c:v>0.1332961517010591</c:v>
                </c:pt>
                <c:pt idx="240">
                  <c:v>0.13385387618516395</c:v>
                </c:pt>
                <c:pt idx="241">
                  <c:v>0.1344116006692688</c:v>
                </c:pt>
                <c:pt idx="242">
                  <c:v>0.13496932515337365</c:v>
                </c:pt>
                <c:pt idx="243">
                  <c:v>0.1355270496374785</c:v>
                </c:pt>
                <c:pt idx="244">
                  <c:v>0.13608477412158335</c:v>
                </c:pt>
                <c:pt idx="245">
                  <c:v>0.1366424986056882</c:v>
                </c:pt>
                <c:pt idx="246">
                  <c:v>0.13720022308979304</c:v>
                </c:pt>
                <c:pt idx="247">
                  <c:v>0.13775794757389789</c:v>
                </c:pt>
                <c:pt idx="248">
                  <c:v>0.13831567205800274</c:v>
                </c:pt>
                <c:pt idx="249">
                  <c:v>0.13887339654210759</c:v>
                </c:pt>
                <c:pt idx="250">
                  <c:v>0.13943112102621244</c:v>
                </c:pt>
                <c:pt idx="251">
                  <c:v>0.13998884551031729</c:v>
                </c:pt>
                <c:pt idx="252">
                  <c:v>0.14054656999442214</c:v>
                </c:pt>
                <c:pt idx="253">
                  <c:v>0.14110429447852699</c:v>
                </c:pt>
                <c:pt idx="254">
                  <c:v>0.14166201896263184</c:v>
                </c:pt>
                <c:pt idx="255">
                  <c:v>0.14221974344673668</c:v>
                </c:pt>
                <c:pt idx="256">
                  <c:v>0.14277746793084153</c:v>
                </c:pt>
                <c:pt idx="257">
                  <c:v>0.14333519241494638</c:v>
                </c:pt>
                <c:pt idx="258">
                  <c:v>0.14389291689905123</c:v>
                </c:pt>
                <c:pt idx="259">
                  <c:v>0.14445064138315608</c:v>
                </c:pt>
                <c:pt idx="260">
                  <c:v>0.14500836586726093</c:v>
                </c:pt>
                <c:pt idx="261">
                  <c:v>0.14556609035136578</c:v>
                </c:pt>
                <c:pt idx="262">
                  <c:v>0.14612381483547063</c:v>
                </c:pt>
                <c:pt idx="263">
                  <c:v>0.14668153931957548</c:v>
                </c:pt>
                <c:pt idx="264">
                  <c:v>0.14723926380368033</c:v>
                </c:pt>
                <c:pt idx="265">
                  <c:v>0.14779698828778517</c:v>
                </c:pt>
                <c:pt idx="266">
                  <c:v>0.14835471277189002</c:v>
                </c:pt>
                <c:pt idx="267">
                  <c:v>0.14891243725599487</c:v>
                </c:pt>
                <c:pt idx="268">
                  <c:v>0.14947016174009972</c:v>
                </c:pt>
                <c:pt idx="269">
                  <c:v>0.15002788622420457</c:v>
                </c:pt>
                <c:pt idx="270">
                  <c:v>0.15058561070830942</c:v>
                </c:pt>
                <c:pt idx="271">
                  <c:v>0.15114333519241427</c:v>
                </c:pt>
                <c:pt idx="272">
                  <c:v>0.15170105967651912</c:v>
                </c:pt>
                <c:pt idx="273">
                  <c:v>0.15225878416062397</c:v>
                </c:pt>
                <c:pt idx="274">
                  <c:v>0.15281650864472882</c:v>
                </c:pt>
                <c:pt idx="275">
                  <c:v>0.15337423312883366</c:v>
                </c:pt>
                <c:pt idx="276">
                  <c:v>0.15393195761293851</c:v>
                </c:pt>
                <c:pt idx="277">
                  <c:v>0.15448968209704336</c:v>
                </c:pt>
                <c:pt idx="278">
                  <c:v>0.15504740658114821</c:v>
                </c:pt>
                <c:pt idx="279">
                  <c:v>0.15560513106525306</c:v>
                </c:pt>
                <c:pt idx="280">
                  <c:v>0.15616285554935791</c:v>
                </c:pt>
                <c:pt idx="281">
                  <c:v>0.15672058003346276</c:v>
                </c:pt>
                <c:pt idx="282">
                  <c:v>0.15727830451756761</c:v>
                </c:pt>
                <c:pt idx="283">
                  <c:v>0.15783602900167246</c:v>
                </c:pt>
                <c:pt idx="284">
                  <c:v>0.15839375348577731</c:v>
                </c:pt>
                <c:pt idx="285">
                  <c:v>0.15895147796988215</c:v>
                </c:pt>
                <c:pt idx="286">
                  <c:v>0.159509202453987</c:v>
                </c:pt>
                <c:pt idx="287">
                  <c:v>0.16006692693809185</c:v>
                </c:pt>
                <c:pt idx="288">
                  <c:v>0.1606246514221967</c:v>
                </c:pt>
                <c:pt idx="289">
                  <c:v>0.16118237590630155</c:v>
                </c:pt>
                <c:pt idx="290">
                  <c:v>0.1617401003904064</c:v>
                </c:pt>
                <c:pt idx="291">
                  <c:v>0.16229782487451125</c:v>
                </c:pt>
                <c:pt idx="292">
                  <c:v>0.1628555493586161</c:v>
                </c:pt>
                <c:pt idx="293">
                  <c:v>0.16341327384272095</c:v>
                </c:pt>
                <c:pt idx="294">
                  <c:v>0.1639709983268258</c:v>
                </c:pt>
                <c:pt idx="295">
                  <c:v>0.16452872281093064</c:v>
                </c:pt>
                <c:pt idx="296">
                  <c:v>0.16508644729503549</c:v>
                </c:pt>
                <c:pt idx="297">
                  <c:v>0.16564417177914034</c:v>
                </c:pt>
                <c:pt idx="298">
                  <c:v>0.16620189626324519</c:v>
                </c:pt>
                <c:pt idx="299">
                  <c:v>0.16675962074735004</c:v>
                </c:pt>
                <c:pt idx="300">
                  <c:v>0.16731734523145489</c:v>
                </c:pt>
                <c:pt idx="301">
                  <c:v>0.16787506971555974</c:v>
                </c:pt>
                <c:pt idx="302">
                  <c:v>0.16843279419966459</c:v>
                </c:pt>
                <c:pt idx="303">
                  <c:v>0.16899051868376944</c:v>
                </c:pt>
                <c:pt idx="304">
                  <c:v>0.16954824316787429</c:v>
                </c:pt>
                <c:pt idx="305">
                  <c:v>0.17010596765197913</c:v>
                </c:pt>
                <c:pt idx="306">
                  <c:v>0.17066369213608398</c:v>
                </c:pt>
                <c:pt idx="307">
                  <c:v>0.17122141662018883</c:v>
                </c:pt>
                <c:pt idx="308">
                  <c:v>0.17177914110429368</c:v>
                </c:pt>
                <c:pt idx="309">
                  <c:v>0.17233686558839853</c:v>
                </c:pt>
                <c:pt idx="310">
                  <c:v>0.17289459007250338</c:v>
                </c:pt>
                <c:pt idx="311">
                  <c:v>0.17345231455660823</c:v>
                </c:pt>
                <c:pt idx="312">
                  <c:v>0.17401003904071308</c:v>
                </c:pt>
                <c:pt idx="313">
                  <c:v>0.17456776352481793</c:v>
                </c:pt>
                <c:pt idx="314">
                  <c:v>0.17512548800892278</c:v>
                </c:pt>
                <c:pt idx="315">
                  <c:v>0.17568321249302762</c:v>
                </c:pt>
                <c:pt idx="316">
                  <c:v>0.17624093697713247</c:v>
                </c:pt>
                <c:pt idx="317">
                  <c:v>0.17679866146123732</c:v>
                </c:pt>
                <c:pt idx="318">
                  <c:v>0.17735638594534217</c:v>
                </c:pt>
                <c:pt idx="319">
                  <c:v>0.17791411042944702</c:v>
                </c:pt>
                <c:pt idx="320">
                  <c:v>0.17847183491355187</c:v>
                </c:pt>
                <c:pt idx="321">
                  <c:v>0.17902955939765672</c:v>
                </c:pt>
                <c:pt idx="322">
                  <c:v>0.17958728388176157</c:v>
                </c:pt>
                <c:pt idx="323">
                  <c:v>0.18014500836586642</c:v>
                </c:pt>
                <c:pt idx="324">
                  <c:v>0.18070273284997126</c:v>
                </c:pt>
                <c:pt idx="325">
                  <c:v>0.18126045733407611</c:v>
                </c:pt>
                <c:pt idx="326">
                  <c:v>0.18181818181818096</c:v>
                </c:pt>
                <c:pt idx="327">
                  <c:v>0.18237590630228581</c:v>
                </c:pt>
                <c:pt idx="328">
                  <c:v>0.18293363078639066</c:v>
                </c:pt>
                <c:pt idx="329">
                  <c:v>0.18349135527049551</c:v>
                </c:pt>
                <c:pt idx="330">
                  <c:v>0.18404907975460036</c:v>
                </c:pt>
                <c:pt idx="331">
                  <c:v>0.18460680423870521</c:v>
                </c:pt>
                <c:pt idx="332">
                  <c:v>0.18516452872281006</c:v>
                </c:pt>
                <c:pt idx="333">
                  <c:v>0.18572225320691491</c:v>
                </c:pt>
                <c:pt idx="334">
                  <c:v>0.18627997769101975</c:v>
                </c:pt>
                <c:pt idx="335">
                  <c:v>0.1868377021751246</c:v>
                </c:pt>
                <c:pt idx="336">
                  <c:v>0.18739542665922945</c:v>
                </c:pt>
                <c:pt idx="337">
                  <c:v>0.1879531511433343</c:v>
                </c:pt>
                <c:pt idx="338">
                  <c:v>0.18851087562743915</c:v>
                </c:pt>
                <c:pt idx="339">
                  <c:v>0.189068600111544</c:v>
                </c:pt>
                <c:pt idx="340">
                  <c:v>0.18962632459564885</c:v>
                </c:pt>
                <c:pt idx="341">
                  <c:v>0.1901840490797537</c:v>
                </c:pt>
                <c:pt idx="342">
                  <c:v>0.19074177356385855</c:v>
                </c:pt>
                <c:pt idx="343">
                  <c:v>0.1912994980479634</c:v>
                </c:pt>
                <c:pt idx="344">
                  <c:v>0.19185722253206824</c:v>
                </c:pt>
                <c:pt idx="345">
                  <c:v>0.19241494701617309</c:v>
                </c:pt>
                <c:pt idx="346">
                  <c:v>0.19297267150027794</c:v>
                </c:pt>
                <c:pt idx="347">
                  <c:v>0.19353039598438279</c:v>
                </c:pt>
                <c:pt idx="348">
                  <c:v>0.19408812046848764</c:v>
                </c:pt>
                <c:pt idx="349">
                  <c:v>0.19464584495259249</c:v>
                </c:pt>
                <c:pt idx="350">
                  <c:v>0.19520356943669734</c:v>
                </c:pt>
                <c:pt idx="351">
                  <c:v>0.19576129392080219</c:v>
                </c:pt>
                <c:pt idx="352">
                  <c:v>0.19631901840490704</c:v>
                </c:pt>
                <c:pt idx="353">
                  <c:v>0.19687674288901189</c:v>
                </c:pt>
                <c:pt idx="354">
                  <c:v>0.19743446737311673</c:v>
                </c:pt>
                <c:pt idx="355">
                  <c:v>0.19799219185722158</c:v>
                </c:pt>
                <c:pt idx="356">
                  <c:v>0.19854991634132643</c:v>
                </c:pt>
                <c:pt idx="357">
                  <c:v>0.19910764082543128</c:v>
                </c:pt>
                <c:pt idx="358">
                  <c:v>0.19966536530953613</c:v>
                </c:pt>
                <c:pt idx="359">
                  <c:v>0.20022308979364098</c:v>
                </c:pt>
                <c:pt idx="360">
                  <c:v>0.20078081427774583</c:v>
                </c:pt>
                <c:pt idx="361">
                  <c:v>0.20133853876185068</c:v>
                </c:pt>
                <c:pt idx="362">
                  <c:v>0.20189626324595553</c:v>
                </c:pt>
                <c:pt idx="363">
                  <c:v>0.20245398773006038</c:v>
                </c:pt>
                <c:pt idx="364">
                  <c:v>0.20301171221416522</c:v>
                </c:pt>
                <c:pt idx="365">
                  <c:v>0.20356943669827007</c:v>
                </c:pt>
                <c:pt idx="366">
                  <c:v>0.20412716118237492</c:v>
                </c:pt>
                <c:pt idx="367">
                  <c:v>0.20468488566647977</c:v>
                </c:pt>
                <c:pt idx="368">
                  <c:v>0.20524261015058462</c:v>
                </c:pt>
                <c:pt idx="369">
                  <c:v>0.20580033463468947</c:v>
                </c:pt>
                <c:pt idx="370">
                  <c:v>0.20635805911879432</c:v>
                </c:pt>
                <c:pt idx="371">
                  <c:v>0.20691578360289917</c:v>
                </c:pt>
                <c:pt idx="372">
                  <c:v>0.20747350808700402</c:v>
                </c:pt>
                <c:pt idx="373">
                  <c:v>0.20803123257110887</c:v>
                </c:pt>
                <c:pt idx="374">
                  <c:v>0.20858895705521371</c:v>
                </c:pt>
                <c:pt idx="375">
                  <c:v>0.20914668153931856</c:v>
                </c:pt>
                <c:pt idx="376">
                  <c:v>0.20970440602342341</c:v>
                </c:pt>
                <c:pt idx="377">
                  <c:v>0.21026213050752826</c:v>
                </c:pt>
                <c:pt idx="378">
                  <c:v>0.21081985499163311</c:v>
                </c:pt>
                <c:pt idx="379">
                  <c:v>0.21137757947573796</c:v>
                </c:pt>
                <c:pt idx="380">
                  <c:v>0.21193530395984281</c:v>
                </c:pt>
                <c:pt idx="381">
                  <c:v>0.21249302844394766</c:v>
                </c:pt>
                <c:pt idx="382">
                  <c:v>0.21305075292805251</c:v>
                </c:pt>
                <c:pt idx="383">
                  <c:v>0.21360847741215735</c:v>
                </c:pt>
                <c:pt idx="384">
                  <c:v>0.2141662018962622</c:v>
                </c:pt>
                <c:pt idx="385">
                  <c:v>0.21472392638036705</c:v>
                </c:pt>
                <c:pt idx="386">
                  <c:v>0.2152816508644719</c:v>
                </c:pt>
                <c:pt idx="387">
                  <c:v>0.21583937534857675</c:v>
                </c:pt>
                <c:pt idx="388">
                  <c:v>0.2163970998326816</c:v>
                </c:pt>
                <c:pt idx="389">
                  <c:v>0.21695482431678645</c:v>
                </c:pt>
                <c:pt idx="390">
                  <c:v>0.2175125488008913</c:v>
                </c:pt>
                <c:pt idx="391">
                  <c:v>0.21807027328499615</c:v>
                </c:pt>
                <c:pt idx="392">
                  <c:v>0.218627997769101</c:v>
                </c:pt>
                <c:pt idx="393">
                  <c:v>0.21918572225320584</c:v>
                </c:pt>
                <c:pt idx="394">
                  <c:v>0.21974344673731069</c:v>
                </c:pt>
                <c:pt idx="395">
                  <c:v>0.22030117122141554</c:v>
                </c:pt>
                <c:pt idx="396">
                  <c:v>0.22085889570552039</c:v>
                </c:pt>
                <c:pt idx="397">
                  <c:v>0.22141662018962524</c:v>
                </c:pt>
                <c:pt idx="398">
                  <c:v>0.22197434467373009</c:v>
                </c:pt>
                <c:pt idx="399">
                  <c:v>0.22253206915783494</c:v>
                </c:pt>
                <c:pt idx="400">
                  <c:v>0.22308979364193979</c:v>
                </c:pt>
                <c:pt idx="401">
                  <c:v>0.22364751812604464</c:v>
                </c:pt>
                <c:pt idx="402">
                  <c:v>0.22420524261014949</c:v>
                </c:pt>
                <c:pt idx="403">
                  <c:v>0.22476296709425433</c:v>
                </c:pt>
                <c:pt idx="404">
                  <c:v>0.22532069157835918</c:v>
                </c:pt>
                <c:pt idx="405">
                  <c:v>0.22587841606246403</c:v>
                </c:pt>
                <c:pt idx="406">
                  <c:v>0.22643614054656888</c:v>
                </c:pt>
                <c:pt idx="407">
                  <c:v>0.22699386503067373</c:v>
                </c:pt>
                <c:pt idx="408">
                  <c:v>0.22755158951477858</c:v>
                </c:pt>
                <c:pt idx="409">
                  <c:v>0.22810931399888343</c:v>
                </c:pt>
                <c:pt idx="410">
                  <c:v>0.22866703848298828</c:v>
                </c:pt>
                <c:pt idx="411">
                  <c:v>0.22922476296709313</c:v>
                </c:pt>
                <c:pt idx="412">
                  <c:v>0.22978248745119798</c:v>
                </c:pt>
                <c:pt idx="413">
                  <c:v>0.23034021193530282</c:v>
                </c:pt>
                <c:pt idx="414">
                  <c:v>0.23089793641940767</c:v>
                </c:pt>
                <c:pt idx="415">
                  <c:v>0.23145566090351252</c:v>
                </c:pt>
                <c:pt idx="416">
                  <c:v>0.23201338538761737</c:v>
                </c:pt>
                <c:pt idx="417">
                  <c:v>0.23257110987172222</c:v>
                </c:pt>
                <c:pt idx="418">
                  <c:v>0.23312883435582707</c:v>
                </c:pt>
                <c:pt idx="419">
                  <c:v>0.23368655883993192</c:v>
                </c:pt>
                <c:pt idx="420">
                  <c:v>0.23424428332403677</c:v>
                </c:pt>
                <c:pt idx="421">
                  <c:v>0.23480200780814162</c:v>
                </c:pt>
                <c:pt idx="422">
                  <c:v>0.23535973229224647</c:v>
                </c:pt>
                <c:pt idx="423">
                  <c:v>0.23591745677635131</c:v>
                </c:pt>
                <c:pt idx="424">
                  <c:v>0.23647518126045616</c:v>
                </c:pt>
                <c:pt idx="425">
                  <c:v>0.23703290574456101</c:v>
                </c:pt>
                <c:pt idx="426">
                  <c:v>0.23759063022866586</c:v>
                </c:pt>
                <c:pt idx="427">
                  <c:v>0.23814835471277071</c:v>
                </c:pt>
                <c:pt idx="428">
                  <c:v>0.23870607919687556</c:v>
                </c:pt>
                <c:pt idx="429">
                  <c:v>0.23926380368098041</c:v>
                </c:pt>
                <c:pt idx="430">
                  <c:v>0.23982152816508526</c:v>
                </c:pt>
                <c:pt idx="431">
                  <c:v>0.24037925264919011</c:v>
                </c:pt>
                <c:pt idx="432">
                  <c:v>0.24093697713329496</c:v>
                </c:pt>
                <c:pt idx="433">
                  <c:v>0.2414947016173998</c:v>
                </c:pt>
                <c:pt idx="434">
                  <c:v>0.24205242610150465</c:v>
                </c:pt>
                <c:pt idx="435">
                  <c:v>0.2426101505856095</c:v>
                </c:pt>
                <c:pt idx="436">
                  <c:v>0.24316787506971435</c:v>
                </c:pt>
                <c:pt idx="437">
                  <c:v>0.2437255995538192</c:v>
                </c:pt>
                <c:pt idx="438">
                  <c:v>0.24428332403792405</c:v>
                </c:pt>
                <c:pt idx="439">
                  <c:v>0.2448410485220289</c:v>
                </c:pt>
                <c:pt idx="440">
                  <c:v>0.24539877300613375</c:v>
                </c:pt>
                <c:pt idx="441">
                  <c:v>0.2459564974902386</c:v>
                </c:pt>
                <c:pt idx="442">
                  <c:v>0.24651422197434344</c:v>
                </c:pt>
                <c:pt idx="443">
                  <c:v>0.24707194645844829</c:v>
                </c:pt>
                <c:pt idx="444">
                  <c:v>0.24762967094255314</c:v>
                </c:pt>
                <c:pt idx="445">
                  <c:v>0.24818739542665799</c:v>
                </c:pt>
                <c:pt idx="446">
                  <c:v>0.24874511991076284</c:v>
                </c:pt>
                <c:pt idx="447">
                  <c:v>0.24930284439486769</c:v>
                </c:pt>
                <c:pt idx="448">
                  <c:v>0.24986056887897254</c:v>
                </c:pt>
                <c:pt idx="449">
                  <c:v>0.25041829336307742</c:v>
                </c:pt>
                <c:pt idx="450">
                  <c:v>0.25097601784718226</c:v>
                </c:pt>
                <c:pt idx="451">
                  <c:v>0.25153374233128711</c:v>
                </c:pt>
                <c:pt idx="452">
                  <c:v>0.25209146681539196</c:v>
                </c:pt>
                <c:pt idx="453">
                  <c:v>0.25264919129949681</c:v>
                </c:pt>
                <c:pt idx="454">
                  <c:v>0.25320691578360166</c:v>
                </c:pt>
                <c:pt idx="455">
                  <c:v>0.25376464026770651</c:v>
                </c:pt>
                <c:pt idx="456">
                  <c:v>0.25432236475181136</c:v>
                </c:pt>
                <c:pt idx="457">
                  <c:v>0.25488008923591621</c:v>
                </c:pt>
                <c:pt idx="458">
                  <c:v>0.25543781372002106</c:v>
                </c:pt>
                <c:pt idx="459">
                  <c:v>0.25599553820412591</c:v>
                </c:pt>
                <c:pt idx="460">
                  <c:v>0.25655326268823075</c:v>
                </c:pt>
                <c:pt idx="461">
                  <c:v>0.2571109871723356</c:v>
                </c:pt>
                <c:pt idx="462">
                  <c:v>0.25766871165644045</c:v>
                </c:pt>
                <c:pt idx="463">
                  <c:v>0.2582264361405453</c:v>
                </c:pt>
                <c:pt idx="464">
                  <c:v>0.25878416062465015</c:v>
                </c:pt>
                <c:pt idx="465">
                  <c:v>0.259341885108755</c:v>
                </c:pt>
                <c:pt idx="466">
                  <c:v>0.25989960959285985</c:v>
                </c:pt>
                <c:pt idx="467">
                  <c:v>0.2604573340769647</c:v>
                </c:pt>
                <c:pt idx="468">
                  <c:v>0.26101505856106955</c:v>
                </c:pt>
                <c:pt idx="469">
                  <c:v>0.2615727830451744</c:v>
                </c:pt>
                <c:pt idx="470">
                  <c:v>0.26213050752927924</c:v>
                </c:pt>
                <c:pt idx="471">
                  <c:v>0.26268823201338409</c:v>
                </c:pt>
                <c:pt idx="472">
                  <c:v>0.26324595649748894</c:v>
                </c:pt>
                <c:pt idx="473">
                  <c:v>0.26380368098159379</c:v>
                </c:pt>
                <c:pt idx="474">
                  <c:v>0.26436140546569864</c:v>
                </c:pt>
                <c:pt idx="475">
                  <c:v>0.26491912994980349</c:v>
                </c:pt>
                <c:pt idx="476">
                  <c:v>0.26547685443390834</c:v>
                </c:pt>
                <c:pt idx="477">
                  <c:v>0.26603457891801319</c:v>
                </c:pt>
                <c:pt idx="478">
                  <c:v>0.26659230340211804</c:v>
                </c:pt>
                <c:pt idx="479">
                  <c:v>0.26715002788622288</c:v>
                </c:pt>
                <c:pt idx="480">
                  <c:v>0.26770775237032773</c:v>
                </c:pt>
                <c:pt idx="481">
                  <c:v>0.26826547685443258</c:v>
                </c:pt>
                <c:pt idx="482">
                  <c:v>0.26882320133853743</c:v>
                </c:pt>
                <c:pt idx="483">
                  <c:v>0.26938092582264228</c:v>
                </c:pt>
                <c:pt idx="484">
                  <c:v>0.26993865030674713</c:v>
                </c:pt>
                <c:pt idx="485">
                  <c:v>0.27049637479085198</c:v>
                </c:pt>
                <c:pt idx="486">
                  <c:v>0.27105409927495683</c:v>
                </c:pt>
                <c:pt idx="487">
                  <c:v>0.27161182375906168</c:v>
                </c:pt>
                <c:pt idx="488">
                  <c:v>0.27216954824316653</c:v>
                </c:pt>
                <c:pt idx="489">
                  <c:v>0.27272727272727137</c:v>
                </c:pt>
                <c:pt idx="490">
                  <c:v>0.27328499721137622</c:v>
                </c:pt>
                <c:pt idx="491">
                  <c:v>0.27384272169548107</c:v>
                </c:pt>
                <c:pt idx="492">
                  <c:v>0.27440044617958592</c:v>
                </c:pt>
                <c:pt idx="493">
                  <c:v>0.27495817066369077</c:v>
                </c:pt>
                <c:pt idx="494">
                  <c:v>0.27551589514779562</c:v>
                </c:pt>
                <c:pt idx="495">
                  <c:v>0.27607361963190047</c:v>
                </c:pt>
                <c:pt idx="496">
                  <c:v>0.27663134411600532</c:v>
                </c:pt>
                <c:pt idx="497">
                  <c:v>0.27718906860011017</c:v>
                </c:pt>
                <c:pt idx="498">
                  <c:v>0.27774679308421502</c:v>
                </c:pt>
                <c:pt idx="499">
                  <c:v>0.27830451756831986</c:v>
                </c:pt>
                <c:pt idx="500">
                  <c:v>0.27886224205242471</c:v>
                </c:pt>
                <c:pt idx="501">
                  <c:v>0.27941996653652956</c:v>
                </c:pt>
                <c:pt idx="502">
                  <c:v>0.27997769102063441</c:v>
                </c:pt>
                <c:pt idx="503">
                  <c:v>0.28053541550473926</c:v>
                </c:pt>
                <c:pt idx="504">
                  <c:v>0.28109313998884411</c:v>
                </c:pt>
                <c:pt idx="505">
                  <c:v>0.28165086447294896</c:v>
                </c:pt>
                <c:pt idx="506">
                  <c:v>0.28220858895705381</c:v>
                </c:pt>
                <c:pt idx="507">
                  <c:v>0.28276631344115866</c:v>
                </c:pt>
                <c:pt idx="508">
                  <c:v>0.28332403792526351</c:v>
                </c:pt>
                <c:pt idx="509">
                  <c:v>0.28388176240936835</c:v>
                </c:pt>
                <c:pt idx="510">
                  <c:v>0.2844394868934732</c:v>
                </c:pt>
                <c:pt idx="511">
                  <c:v>0.28499721137757805</c:v>
                </c:pt>
                <c:pt idx="512">
                  <c:v>0.2855549358616829</c:v>
                </c:pt>
                <c:pt idx="513">
                  <c:v>0.28611266034578775</c:v>
                </c:pt>
                <c:pt idx="514">
                  <c:v>0.2866703848298926</c:v>
                </c:pt>
                <c:pt idx="515">
                  <c:v>0.28722810931399745</c:v>
                </c:pt>
                <c:pt idx="516">
                  <c:v>0.2877858337981023</c:v>
                </c:pt>
                <c:pt idx="517">
                  <c:v>0.28834355828220715</c:v>
                </c:pt>
                <c:pt idx="518">
                  <c:v>0.288901282766312</c:v>
                </c:pt>
                <c:pt idx="519">
                  <c:v>0.28945900725041684</c:v>
                </c:pt>
                <c:pt idx="520">
                  <c:v>0.29001673173452169</c:v>
                </c:pt>
                <c:pt idx="521">
                  <c:v>0.29057445621862654</c:v>
                </c:pt>
                <c:pt idx="522">
                  <c:v>0.29113218070273139</c:v>
                </c:pt>
                <c:pt idx="523">
                  <c:v>0.29168990518683624</c:v>
                </c:pt>
                <c:pt idx="524">
                  <c:v>0.29224762967094109</c:v>
                </c:pt>
                <c:pt idx="525">
                  <c:v>0.29280535415504594</c:v>
                </c:pt>
                <c:pt idx="526">
                  <c:v>0.29336307863915079</c:v>
                </c:pt>
                <c:pt idx="527">
                  <c:v>0.29392080312325564</c:v>
                </c:pt>
                <c:pt idx="528">
                  <c:v>0.29447852760736049</c:v>
                </c:pt>
                <c:pt idx="529">
                  <c:v>0.29503625209146533</c:v>
                </c:pt>
                <c:pt idx="530">
                  <c:v>0.29559397657557018</c:v>
                </c:pt>
                <c:pt idx="531">
                  <c:v>0.29615170105967503</c:v>
                </c:pt>
                <c:pt idx="532">
                  <c:v>0.29670942554377988</c:v>
                </c:pt>
                <c:pt idx="533">
                  <c:v>0.29726715002788473</c:v>
                </c:pt>
                <c:pt idx="534">
                  <c:v>0.29782487451198958</c:v>
                </c:pt>
                <c:pt idx="535">
                  <c:v>0.29838259899609443</c:v>
                </c:pt>
                <c:pt idx="536">
                  <c:v>0.29894032348019928</c:v>
                </c:pt>
                <c:pt idx="537">
                  <c:v>0.29949804796430413</c:v>
                </c:pt>
                <c:pt idx="538">
                  <c:v>0.30005577244840897</c:v>
                </c:pt>
                <c:pt idx="539">
                  <c:v>0.30061349693251382</c:v>
                </c:pt>
                <c:pt idx="540">
                  <c:v>0.30117122141661867</c:v>
                </c:pt>
                <c:pt idx="541">
                  <c:v>0.30172894590072352</c:v>
                </c:pt>
                <c:pt idx="542">
                  <c:v>0.30228667038482837</c:v>
                </c:pt>
                <c:pt idx="543">
                  <c:v>0.30284439486893322</c:v>
                </c:pt>
                <c:pt idx="544">
                  <c:v>0.30340211935303807</c:v>
                </c:pt>
                <c:pt idx="545">
                  <c:v>0.30395984383714292</c:v>
                </c:pt>
                <c:pt idx="546">
                  <c:v>0.30451756832124777</c:v>
                </c:pt>
                <c:pt idx="547">
                  <c:v>0.30507529280535262</c:v>
                </c:pt>
                <c:pt idx="548">
                  <c:v>0.30563301728945746</c:v>
                </c:pt>
                <c:pt idx="549">
                  <c:v>0.30619074177356231</c:v>
                </c:pt>
                <c:pt idx="550">
                  <c:v>0.30674846625766716</c:v>
                </c:pt>
                <c:pt idx="551">
                  <c:v>0.30730619074177201</c:v>
                </c:pt>
                <c:pt idx="552">
                  <c:v>0.30786391522587686</c:v>
                </c:pt>
                <c:pt idx="553">
                  <c:v>0.30842163970998171</c:v>
                </c:pt>
                <c:pt idx="554">
                  <c:v>0.30897936419408656</c:v>
                </c:pt>
                <c:pt idx="555">
                  <c:v>0.30953708867819141</c:v>
                </c:pt>
                <c:pt idx="556">
                  <c:v>0.31009481316229626</c:v>
                </c:pt>
                <c:pt idx="557">
                  <c:v>0.31065253764640111</c:v>
                </c:pt>
                <c:pt idx="558">
                  <c:v>0.31121026213050595</c:v>
                </c:pt>
                <c:pt idx="559">
                  <c:v>0.3117679866146108</c:v>
                </c:pt>
                <c:pt idx="560">
                  <c:v>0.31232571109871565</c:v>
                </c:pt>
                <c:pt idx="561">
                  <c:v>0.3128834355828205</c:v>
                </c:pt>
                <c:pt idx="562">
                  <c:v>0.31344116006692535</c:v>
                </c:pt>
                <c:pt idx="563">
                  <c:v>0.3139988845510302</c:v>
                </c:pt>
                <c:pt idx="564">
                  <c:v>0.31455660903513505</c:v>
                </c:pt>
                <c:pt idx="565">
                  <c:v>0.3151143335192399</c:v>
                </c:pt>
                <c:pt idx="566">
                  <c:v>0.31567205800334475</c:v>
                </c:pt>
                <c:pt idx="567">
                  <c:v>0.3162297824874496</c:v>
                </c:pt>
                <c:pt idx="568">
                  <c:v>0.31678750697155444</c:v>
                </c:pt>
                <c:pt idx="569">
                  <c:v>0.31734523145565929</c:v>
                </c:pt>
                <c:pt idx="570">
                  <c:v>0.31790295593976414</c:v>
                </c:pt>
                <c:pt idx="571">
                  <c:v>0.31846068042386899</c:v>
                </c:pt>
                <c:pt idx="572">
                  <c:v>0.31901840490797384</c:v>
                </c:pt>
                <c:pt idx="573">
                  <c:v>0.31957612939207869</c:v>
                </c:pt>
                <c:pt idx="574">
                  <c:v>0.32013385387618354</c:v>
                </c:pt>
                <c:pt idx="575">
                  <c:v>0.32069157836028839</c:v>
                </c:pt>
                <c:pt idx="576">
                  <c:v>0.32124930284439324</c:v>
                </c:pt>
                <c:pt idx="577">
                  <c:v>0.32180702732849809</c:v>
                </c:pt>
                <c:pt idx="578">
                  <c:v>0.32236475181260293</c:v>
                </c:pt>
                <c:pt idx="579">
                  <c:v>0.32292247629670778</c:v>
                </c:pt>
                <c:pt idx="580">
                  <c:v>0.32348020078081263</c:v>
                </c:pt>
                <c:pt idx="581">
                  <c:v>0.32403792526491748</c:v>
                </c:pt>
                <c:pt idx="582">
                  <c:v>0.32459564974902233</c:v>
                </c:pt>
                <c:pt idx="583">
                  <c:v>0.32515337423312718</c:v>
                </c:pt>
                <c:pt idx="584">
                  <c:v>0.32571109871723203</c:v>
                </c:pt>
                <c:pt idx="585">
                  <c:v>0.32626882320133688</c:v>
                </c:pt>
                <c:pt idx="586">
                  <c:v>0.32682654768544173</c:v>
                </c:pt>
                <c:pt idx="587">
                  <c:v>0.32738427216954658</c:v>
                </c:pt>
                <c:pt idx="588">
                  <c:v>0.32794199665365142</c:v>
                </c:pt>
                <c:pt idx="589">
                  <c:v>0.32849972113775627</c:v>
                </c:pt>
                <c:pt idx="590">
                  <c:v>0.32905744562186112</c:v>
                </c:pt>
                <c:pt idx="591">
                  <c:v>0.32961517010596597</c:v>
                </c:pt>
                <c:pt idx="592">
                  <c:v>0.33017289459007082</c:v>
                </c:pt>
                <c:pt idx="593">
                  <c:v>0.33073061907417567</c:v>
                </c:pt>
                <c:pt idx="594">
                  <c:v>0.33128834355828052</c:v>
                </c:pt>
                <c:pt idx="595">
                  <c:v>0.33184606804238537</c:v>
                </c:pt>
                <c:pt idx="596">
                  <c:v>0.33240379252649022</c:v>
                </c:pt>
                <c:pt idx="597">
                  <c:v>0.33296151701059507</c:v>
                </c:pt>
                <c:pt idx="598">
                  <c:v>0.33351924149469991</c:v>
                </c:pt>
                <c:pt idx="599">
                  <c:v>0.33407696597880476</c:v>
                </c:pt>
                <c:pt idx="600">
                  <c:v>0.33463469046290961</c:v>
                </c:pt>
                <c:pt idx="601">
                  <c:v>0.33519241494701446</c:v>
                </c:pt>
                <c:pt idx="602">
                  <c:v>0.33575013943111931</c:v>
                </c:pt>
                <c:pt idx="603">
                  <c:v>0.33630786391522416</c:v>
                </c:pt>
                <c:pt idx="604">
                  <c:v>0.33686558839932901</c:v>
                </c:pt>
                <c:pt idx="605">
                  <c:v>0.33742331288343386</c:v>
                </c:pt>
                <c:pt idx="606">
                  <c:v>0.33798103736753871</c:v>
                </c:pt>
                <c:pt idx="607">
                  <c:v>0.33853876185164355</c:v>
                </c:pt>
                <c:pt idx="608">
                  <c:v>0.3390964863357484</c:v>
                </c:pt>
                <c:pt idx="609">
                  <c:v>0.33965421081985325</c:v>
                </c:pt>
                <c:pt idx="610">
                  <c:v>0.3402119353039581</c:v>
                </c:pt>
                <c:pt idx="611">
                  <c:v>0.34076965978806295</c:v>
                </c:pt>
                <c:pt idx="612">
                  <c:v>0.3413273842721678</c:v>
                </c:pt>
                <c:pt idx="613">
                  <c:v>0.34188510875627265</c:v>
                </c:pt>
                <c:pt idx="614">
                  <c:v>0.3424428332403775</c:v>
                </c:pt>
                <c:pt idx="615">
                  <c:v>0.34300055772448235</c:v>
                </c:pt>
                <c:pt idx="616">
                  <c:v>0.3435582822085872</c:v>
                </c:pt>
                <c:pt idx="617">
                  <c:v>0.34411600669269204</c:v>
                </c:pt>
                <c:pt idx="618">
                  <c:v>0.34467373117679689</c:v>
                </c:pt>
                <c:pt idx="619">
                  <c:v>0.34523145566090174</c:v>
                </c:pt>
                <c:pt idx="620">
                  <c:v>0.34578918014500659</c:v>
                </c:pt>
                <c:pt idx="621">
                  <c:v>0.34634690462911144</c:v>
                </c:pt>
                <c:pt idx="622">
                  <c:v>0.34690462911321629</c:v>
                </c:pt>
                <c:pt idx="623">
                  <c:v>0.34746235359732114</c:v>
                </c:pt>
                <c:pt idx="624">
                  <c:v>0.34802007808142599</c:v>
                </c:pt>
                <c:pt idx="625">
                  <c:v>0.34857780256553084</c:v>
                </c:pt>
                <c:pt idx="626">
                  <c:v>0.34913552704963569</c:v>
                </c:pt>
                <c:pt idx="627">
                  <c:v>0.34969325153374053</c:v>
                </c:pt>
                <c:pt idx="628">
                  <c:v>0.35025097601784538</c:v>
                </c:pt>
                <c:pt idx="629">
                  <c:v>0.35080870050195023</c:v>
                </c:pt>
                <c:pt idx="630">
                  <c:v>0.35136642498605508</c:v>
                </c:pt>
                <c:pt idx="631">
                  <c:v>0.35192414947015993</c:v>
                </c:pt>
                <c:pt idx="632">
                  <c:v>0.35248187395426478</c:v>
                </c:pt>
                <c:pt idx="633">
                  <c:v>0.35303959843836963</c:v>
                </c:pt>
                <c:pt idx="634">
                  <c:v>0.35359732292247448</c:v>
                </c:pt>
                <c:pt idx="635">
                  <c:v>0.35415504740657933</c:v>
                </c:pt>
                <c:pt idx="636">
                  <c:v>0.35471277189068418</c:v>
                </c:pt>
                <c:pt idx="637">
                  <c:v>0.35527049637478902</c:v>
                </c:pt>
                <c:pt idx="638">
                  <c:v>0.35582822085889387</c:v>
                </c:pt>
                <c:pt idx="639">
                  <c:v>0.35638594534299872</c:v>
                </c:pt>
                <c:pt idx="640">
                  <c:v>0.35694366982710357</c:v>
                </c:pt>
                <c:pt idx="641">
                  <c:v>0.35750139431120842</c:v>
                </c:pt>
                <c:pt idx="642">
                  <c:v>0.35805911879531327</c:v>
                </c:pt>
                <c:pt idx="643">
                  <c:v>0.35861684327941812</c:v>
                </c:pt>
                <c:pt idx="644">
                  <c:v>0.35917456776352297</c:v>
                </c:pt>
                <c:pt idx="645">
                  <c:v>0.35973229224762782</c:v>
                </c:pt>
                <c:pt idx="646">
                  <c:v>0.36029001673173267</c:v>
                </c:pt>
                <c:pt idx="647">
                  <c:v>0.36084774121583751</c:v>
                </c:pt>
                <c:pt idx="648">
                  <c:v>0.36140546569994236</c:v>
                </c:pt>
                <c:pt idx="649">
                  <c:v>0.36196319018404721</c:v>
                </c:pt>
                <c:pt idx="650">
                  <c:v>0.36252091466815206</c:v>
                </c:pt>
                <c:pt idx="651">
                  <c:v>0.36307863915225691</c:v>
                </c:pt>
                <c:pt idx="652">
                  <c:v>0.36363636363636176</c:v>
                </c:pt>
                <c:pt idx="653">
                  <c:v>0.36419408812046661</c:v>
                </c:pt>
                <c:pt idx="654">
                  <c:v>0.36475181260457146</c:v>
                </c:pt>
                <c:pt idx="655">
                  <c:v>0.36530953708867631</c:v>
                </c:pt>
                <c:pt idx="656">
                  <c:v>0.36586726157278116</c:v>
                </c:pt>
                <c:pt idx="657">
                  <c:v>0.366424986056886</c:v>
                </c:pt>
                <c:pt idx="658">
                  <c:v>0.36698271054099085</c:v>
                </c:pt>
                <c:pt idx="659">
                  <c:v>0.3675404350250957</c:v>
                </c:pt>
                <c:pt idx="660">
                  <c:v>0.36809815950920055</c:v>
                </c:pt>
                <c:pt idx="661">
                  <c:v>0.3686558839933054</c:v>
                </c:pt>
                <c:pt idx="662">
                  <c:v>0.36921360847741025</c:v>
                </c:pt>
                <c:pt idx="663">
                  <c:v>0.3697713329615151</c:v>
                </c:pt>
                <c:pt idx="664">
                  <c:v>0.37032905744561995</c:v>
                </c:pt>
                <c:pt idx="665">
                  <c:v>0.3708867819297248</c:v>
                </c:pt>
                <c:pt idx="666">
                  <c:v>0.37144450641382964</c:v>
                </c:pt>
                <c:pt idx="667">
                  <c:v>0.37200223089793449</c:v>
                </c:pt>
                <c:pt idx="668">
                  <c:v>0.37255995538203934</c:v>
                </c:pt>
                <c:pt idx="669">
                  <c:v>0.37311767986614419</c:v>
                </c:pt>
                <c:pt idx="670">
                  <c:v>0.37367540435024904</c:v>
                </c:pt>
                <c:pt idx="671">
                  <c:v>0.37423312883435389</c:v>
                </c:pt>
                <c:pt idx="672">
                  <c:v>0.37479085331845874</c:v>
                </c:pt>
                <c:pt idx="673">
                  <c:v>0.37534857780256359</c:v>
                </c:pt>
                <c:pt idx="674">
                  <c:v>0.37590630228666844</c:v>
                </c:pt>
                <c:pt idx="675">
                  <c:v>0.37646402677077329</c:v>
                </c:pt>
                <c:pt idx="676">
                  <c:v>0.37702175125487813</c:v>
                </c:pt>
                <c:pt idx="677">
                  <c:v>0.37757947573898298</c:v>
                </c:pt>
                <c:pt idx="678">
                  <c:v>0.37813720022308783</c:v>
                </c:pt>
                <c:pt idx="679">
                  <c:v>0.37869492470719268</c:v>
                </c:pt>
                <c:pt idx="680">
                  <c:v>0.37925264919129753</c:v>
                </c:pt>
                <c:pt idx="681">
                  <c:v>0.37981037367540238</c:v>
                </c:pt>
                <c:pt idx="682">
                  <c:v>0.38036809815950723</c:v>
                </c:pt>
                <c:pt idx="683">
                  <c:v>0.38092582264361208</c:v>
                </c:pt>
                <c:pt idx="684">
                  <c:v>0.38148354712771693</c:v>
                </c:pt>
                <c:pt idx="685">
                  <c:v>0.38204127161182178</c:v>
                </c:pt>
                <c:pt idx="686">
                  <c:v>0.38259899609592662</c:v>
                </c:pt>
                <c:pt idx="687">
                  <c:v>0.38315672058003147</c:v>
                </c:pt>
                <c:pt idx="688">
                  <c:v>0.38371444506413632</c:v>
                </c:pt>
                <c:pt idx="689">
                  <c:v>0.38427216954824117</c:v>
                </c:pt>
                <c:pt idx="690">
                  <c:v>0.38482989403234602</c:v>
                </c:pt>
                <c:pt idx="691">
                  <c:v>0.38538761851645087</c:v>
                </c:pt>
                <c:pt idx="692">
                  <c:v>0.38594534300055572</c:v>
                </c:pt>
                <c:pt idx="693">
                  <c:v>0.38650306748466057</c:v>
                </c:pt>
                <c:pt idx="694">
                  <c:v>0.38706079196876542</c:v>
                </c:pt>
                <c:pt idx="695">
                  <c:v>0.38761851645287027</c:v>
                </c:pt>
                <c:pt idx="696">
                  <c:v>0.38817624093697511</c:v>
                </c:pt>
                <c:pt idx="697">
                  <c:v>0.38873396542107996</c:v>
                </c:pt>
                <c:pt idx="698">
                  <c:v>0.38929168990518481</c:v>
                </c:pt>
                <c:pt idx="699">
                  <c:v>0.38984941438928966</c:v>
                </c:pt>
                <c:pt idx="700">
                  <c:v>0.39040713887339451</c:v>
                </c:pt>
                <c:pt idx="701">
                  <c:v>0.39096486335749936</c:v>
                </c:pt>
                <c:pt idx="702">
                  <c:v>0.39152258784160421</c:v>
                </c:pt>
                <c:pt idx="703">
                  <c:v>0.39208031232570906</c:v>
                </c:pt>
                <c:pt idx="704">
                  <c:v>0.39263803680981391</c:v>
                </c:pt>
                <c:pt idx="705">
                  <c:v>0.39319576129391876</c:v>
                </c:pt>
                <c:pt idx="706">
                  <c:v>0.3937534857780236</c:v>
                </c:pt>
                <c:pt idx="707">
                  <c:v>0.39431121026212845</c:v>
                </c:pt>
                <c:pt idx="708">
                  <c:v>0.3948689347462333</c:v>
                </c:pt>
                <c:pt idx="709">
                  <c:v>0.39542665923033815</c:v>
                </c:pt>
                <c:pt idx="710">
                  <c:v>0.395984383714443</c:v>
                </c:pt>
                <c:pt idx="711">
                  <c:v>0.39654210819854785</c:v>
                </c:pt>
                <c:pt idx="712">
                  <c:v>0.3970998326826527</c:v>
                </c:pt>
                <c:pt idx="713">
                  <c:v>0.39765755716675755</c:v>
                </c:pt>
                <c:pt idx="714">
                  <c:v>0.3982152816508624</c:v>
                </c:pt>
                <c:pt idx="715">
                  <c:v>0.39877300613496725</c:v>
                </c:pt>
                <c:pt idx="716">
                  <c:v>0.39933073061907209</c:v>
                </c:pt>
                <c:pt idx="717">
                  <c:v>0.39988845510317694</c:v>
                </c:pt>
                <c:pt idx="718">
                  <c:v>0.40044617958728179</c:v>
                </c:pt>
                <c:pt idx="719">
                  <c:v>0.40100390407138664</c:v>
                </c:pt>
                <c:pt idx="720">
                  <c:v>0.40156162855549149</c:v>
                </c:pt>
                <c:pt idx="721">
                  <c:v>0.40211935303959634</c:v>
                </c:pt>
                <c:pt idx="722">
                  <c:v>0.40267707752370119</c:v>
                </c:pt>
                <c:pt idx="723">
                  <c:v>0.40323480200780604</c:v>
                </c:pt>
                <c:pt idx="724">
                  <c:v>0.40379252649191089</c:v>
                </c:pt>
                <c:pt idx="725">
                  <c:v>0.40435025097601573</c:v>
                </c:pt>
                <c:pt idx="726">
                  <c:v>0.40490797546012058</c:v>
                </c:pt>
                <c:pt idx="727">
                  <c:v>0.40546569994422543</c:v>
                </c:pt>
                <c:pt idx="728">
                  <c:v>0.40602342442833028</c:v>
                </c:pt>
                <c:pt idx="729">
                  <c:v>0.40658114891243513</c:v>
                </c:pt>
                <c:pt idx="730">
                  <c:v>0.40713887339653998</c:v>
                </c:pt>
                <c:pt idx="731">
                  <c:v>0.40769659788064483</c:v>
                </c:pt>
                <c:pt idx="732">
                  <c:v>0.40825432236474968</c:v>
                </c:pt>
                <c:pt idx="733">
                  <c:v>0.40881204684885453</c:v>
                </c:pt>
                <c:pt idx="734">
                  <c:v>0.40936977133295938</c:v>
                </c:pt>
                <c:pt idx="735">
                  <c:v>0.40992749581706422</c:v>
                </c:pt>
                <c:pt idx="736">
                  <c:v>0.41048522030116907</c:v>
                </c:pt>
                <c:pt idx="737">
                  <c:v>0.41104294478527392</c:v>
                </c:pt>
                <c:pt idx="738">
                  <c:v>0.41160066926937877</c:v>
                </c:pt>
                <c:pt idx="739">
                  <c:v>0.41215839375348362</c:v>
                </c:pt>
                <c:pt idx="740">
                  <c:v>0.41271611823758847</c:v>
                </c:pt>
                <c:pt idx="741">
                  <c:v>0.41327384272169332</c:v>
                </c:pt>
                <c:pt idx="742">
                  <c:v>0.41383156720579817</c:v>
                </c:pt>
                <c:pt idx="743">
                  <c:v>0.41438929168990302</c:v>
                </c:pt>
                <c:pt idx="744">
                  <c:v>0.41494701617400787</c:v>
                </c:pt>
                <c:pt idx="745">
                  <c:v>0.41550474065811271</c:v>
                </c:pt>
                <c:pt idx="746">
                  <c:v>0.41606246514221756</c:v>
                </c:pt>
                <c:pt idx="747">
                  <c:v>0.41662018962632241</c:v>
                </c:pt>
                <c:pt idx="748">
                  <c:v>0.41717791411042726</c:v>
                </c:pt>
                <c:pt idx="749">
                  <c:v>0.41773563859453211</c:v>
                </c:pt>
                <c:pt idx="750">
                  <c:v>0.41829336307863696</c:v>
                </c:pt>
                <c:pt idx="751">
                  <c:v>0.41885108756274181</c:v>
                </c:pt>
                <c:pt idx="752">
                  <c:v>0.41940881204684666</c:v>
                </c:pt>
                <c:pt idx="753">
                  <c:v>0.41996653653095151</c:v>
                </c:pt>
                <c:pt idx="754">
                  <c:v>0.42052426101505636</c:v>
                </c:pt>
                <c:pt idx="755">
                  <c:v>0.4210819854991612</c:v>
                </c:pt>
                <c:pt idx="756">
                  <c:v>0.42163970998326605</c:v>
                </c:pt>
                <c:pt idx="757">
                  <c:v>0.4221974344673709</c:v>
                </c:pt>
                <c:pt idx="758">
                  <c:v>0.42275515895147575</c:v>
                </c:pt>
                <c:pt idx="759">
                  <c:v>0.4233128834355806</c:v>
                </c:pt>
                <c:pt idx="760">
                  <c:v>0.42387060791968545</c:v>
                </c:pt>
                <c:pt idx="761">
                  <c:v>0.4244283324037903</c:v>
                </c:pt>
                <c:pt idx="762">
                  <c:v>0.42498605688789515</c:v>
                </c:pt>
                <c:pt idx="763">
                  <c:v>0.425543781372</c:v>
                </c:pt>
                <c:pt idx="764">
                  <c:v>0.42610150585610485</c:v>
                </c:pt>
                <c:pt idx="765">
                  <c:v>0.42665923034020969</c:v>
                </c:pt>
                <c:pt idx="766">
                  <c:v>0.42721695482431454</c:v>
                </c:pt>
                <c:pt idx="767">
                  <c:v>0.42777467930841939</c:v>
                </c:pt>
                <c:pt idx="768">
                  <c:v>0.42833240379252424</c:v>
                </c:pt>
                <c:pt idx="769">
                  <c:v>0.42889012827662909</c:v>
                </c:pt>
                <c:pt idx="770">
                  <c:v>0.42944785276073394</c:v>
                </c:pt>
                <c:pt idx="771">
                  <c:v>0.43000557724483879</c:v>
                </c:pt>
                <c:pt idx="772">
                  <c:v>0.43056330172894364</c:v>
                </c:pt>
                <c:pt idx="773">
                  <c:v>0.43112102621304849</c:v>
                </c:pt>
                <c:pt idx="774">
                  <c:v>0.43167875069715334</c:v>
                </c:pt>
                <c:pt idx="775">
                  <c:v>0.43223647518125818</c:v>
                </c:pt>
                <c:pt idx="776">
                  <c:v>0.43279419966536303</c:v>
                </c:pt>
                <c:pt idx="777">
                  <c:v>0.43335192414946788</c:v>
                </c:pt>
                <c:pt idx="778">
                  <c:v>0.43390964863357273</c:v>
                </c:pt>
                <c:pt idx="779">
                  <c:v>0.43446737311767758</c:v>
                </c:pt>
                <c:pt idx="780">
                  <c:v>0.43502509760178243</c:v>
                </c:pt>
                <c:pt idx="781">
                  <c:v>0.43558282208588728</c:v>
                </c:pt>
                <c:pt idx="782">
                  <c:v>0.43614054656999213</c:v>
                </c:pt>
                <c:pt idx="783">
                  <c:v>0.43669827105409698</c:v>
                </c:pt>
                <c:pt idx="784">
                  <c:v>0.43725599553820182</c:v>
                </c:pt>
                <c:pt idx="785">
                  <c:v>0.43781372002230667</c:v>
                </c:pt>
                <c:pt idx="786">
                  <c:v>0.43837144450641152</c:v>
                </c:pt>
                <c:pt idx="787">
                  <c:v>0.43892916899051637</c:v>
                </c:pt>
                <c:pt idx="788">
                  <c:v>0.43948689347462122</c:v>
                </c:pt>
                <c:pt idx="789">
                  <c:v>0.44004461795872607</c:v>
                </c:pt>
                <c:pt idx="790">
                  <c:v>0.44060234244283092</c:v>
                </c:pt>
                <c:pt idx="791">
                  <c:v>0.44116006692693577</c:v>
                </c:pt>
                <c:pt idx="792">
                  <c:v>0.44171779141104062</c:v>
                </c:pt>
                <c:pt idx="793">
                  <c:v>0.44227551589514547</c:v>
                </c:pt>
                <c:pt idx="794">
                  <c:v>0.44283324037925031</c:v>
                </c:pt>
                <c:pt idx="795">
                  <c:v>0.44339096486335516</c:v>
                </c:pt>
                <c:pt idx="796">
                  <c:v>0.44394868934746001</c:v>
                </c:pt>
                <c:pt idx="797">
                  <c:v>0.44450641383156486</c:v>
                </c:pt>
                <c:pt idx="798">
                  <c:v>0.44506413831566971</c:v>
                </c:pt>
                <c:pt idx="799">
                  <c:v>0.44562186279977456</c:v>
                </c:pt>
                <c:pt idx="800">
                  <c:v>0.44617958728387941</c:v>
                </c:pt>
                <c:pt idx="801">
                  <c:v>0.44673731176798426</c:v>
                </c:pt>
                <c:pt idx="802">
                  <c:v>0.44729503625208911</c:v>
                </c:pt>
                <c:pt idx="803">
                  <c:v>0.44785276073619396</c:v>
                </c:pt>
                <c:pt idx="804">
                  <c:v>0.4484104852202988</c:v>
                </c:pt>
                <c:pt idx="805">
                  <c:v>0.44896820970440365</c:v>
                </c:pt>
                <c:pt idx="806">
                  <c:v>0.4495259341885085</c:v>
                </c:pt>
                <c:pt idx="807">
                  <c:v>0.45008365867261335</c:v>
                </c:pt>
                <c:pt idx="808">
                  <c:v>0.4506413831567182</c:v>
                </c:pt>
                <c:pt idx="809">
                  <c:v>0.45119910764082305</c:v>
                </c:pt>
                <c:pt idx="810">
                  <c:v>0.4517568321249279</c:v>
                </c:pt>
                <c:pt idx="811">
                  <c:v>0.45231455660903275</c:v>
                </c:pt>
                <c:pt idx="812">
                  <c:v>0.4528722810931376</c:v>
                </c:pt>
                <c:pt idx="813">
                  <c:v>0.45343000557724245</c:v>
                </c:pt>
                <c:pt idx="814">
                  <c:v>0.45398773006134729</c:v>
                </c:pt>
                <c:pt idx="815">
                  <c:v>0.45454545454545214</c:v>
                </c:pt>
                <c:pt idx="816">
                  <c:v>0.45510317902955699</c:v>
                </c:pt>
                <c:pt idx="817">
                  <c:v>0.45566090351366184</c:v>
                </c:pt>
                <c:pt idx="818">
                  <c:v>0.45621862799776669</c:v>
                </c:pt>
                <c:pt idx="819">
                  <c:v>0.45677635248187154</c:v>
                </c:pt>
                <c:pt idx="820">
                  <c:v>0.45733407696597639</c:v>
                </c:pt>
                <c:pt idx="821">
                  <c:v>0.45789180145008124</c:v>
                </c:pt>
                <c:pt idx="822">
                  <c:v>0.45844952593418609</c:v>
                </c:pt>
                <c:pt idx="823">
                  <c:v>0.45900725041829094</c:v>
                </c:pt>
                <c:pt idx="824">
                  <c:v>0.45956497490239578</c:v>
                </c:pt>
                <c:pt idx="825">
                  <c:v>0.46012269938650063</c:v>
                </c:pt>
                <c:pt idx="826">
                  <c:v>0.46068042387060548</c:v>
                </c:pt>
                <c:pt idx="827">
                  <c:v>0.46123814835471033</c:v>
                </c:pt>
                <c:pt idx="828">
                  <c:v>0.46179587283881518</c:v>
                </c:pt>
                <c:pt idx="829">
                  <c:v>0.46235359732292003</c:v>
                </c:pt>
                <c:pt idx="830">
                  <c:v>0.46291132180702488</c:v>
                </c:pt>
                <c:pt idx="831">
                  <c:v>0.46346904629112973</c:v>
                </c:pt>
                <c:pt idx="832">
                  <c:v>0.46402677077523458</c:v>
                </c:pt>
                <c:pt idx="833">
                  <c:v>0.46458449525933943</c:v>
                </c:pt>
                <c:pt idx="834">
                  <c:v>0.46514221974344427</c:v>
                </c:pt>
                <c:pt idx="835">
                  <c:v>0.46569994422754912</c:v>
                </c:pt>
                <c:pt idx="836">
                  <c:v>0.46625766871165397</c:v>
                </c:pt>
                <c:pt idx="837">
                  <c:v>0.46681539319575882</c:v>
                </c:pt>
                <c:pt idx="838">
                  <c:v>0.46737311767986367</c:v>
                </c:pt>
                <c:pt idx="839">
                  <c:v>0.46793084216396852</c:v>
                </c:pt>
                <c:pt idx="840">
                  <c:v>0.46848856664807337</c:v>
                </c:pt>
                <c:pt idx="841">
                  <c:v>0.46904629113217822</c:v>
                </c:pt>
                <c:pt idx="842">
                  <c:v>0.46960401561628307</c:v>
                </c:pt>
                <c:pt idx="843">
                  <c:v>0.47016174010038791</c:v>
                </c:pt>
                <c:pt idx="844">
                  <c:v>0.47071946458449276</c:v>
                </c:pt>
                <c:pt idx="845">
                  <c:v>0.47127718906859761</c:v>
                </c:pt>
                <c:pt idx="846">
                  <c:v>0.47183491355270246</c:v>
                </c:pt>
                <c:pt idx="847">
                  <c:v>0.47239263803680731</c:v>
                </c:pt>
                <c:pt idx="848">
                  <c:v>0.47295036252091216</c:v>
                </c:pt>
                <c:pt idx="849">
                  <c:v>0.47350808700501701</c:v>
                </c:pt>
                <c:pt idx="850">
                  <c:v>0.47406581148912186</c:v>
                </c:pt>
                <c:pt idx="851">
                  <c:v>0.47462353597322671</c:v>
                </c:pt>
                <c:pt idx="852">
                  <c:v>0.47518126045733156</c:v>
                </c:pt>
                <c:pt idx="853">
                  <c:v>0.4757389849414364</c:v>
                </c:pt>
                <c:pt idx="854">
                  <c:v>0.47629670942554125</c:v>
                </c:pt>
                <c:pt idx="855">
                  <c:v>0.4768544339096461</c:v>
                </c:pt>
                <c:pt idx="856">
                  <c:v>0.47741215839375095</c:v>
                </c:pt>
                <c:pt idx="857">
                  <c:v>0.4779698828778558</c:v>
                </c:pt>
                <c:pt idx="858">
                  <c:v>0.47852760736196065</c:v>
                </c:pt>
                <c:pt idx="859">
                  <c:v>0.4790853318460655</c:v>
                </c:pt>
                <c:pt idx="860">
                  <c:v>0.47964305633017035</c:v>
                </c:pt>
                <c:pt idx="861">
                  <c:v>0.4802007808142752</c:v>
                </c:pt>
                <c:pt idx="862">
                  <c:v>0.48075850529838005</c:v>
                </c:pt>
                <c:pt idx="863">
                  <c:v>0.48131622978248489</c:v>
                </c:pt>
                <c:pt idx="864">
                  <c:v>0.48187395426658974</c:v>
                </c:pt>
                <c:pt idx="865">
                  <c:v>0.48243167875069459</c:v>
                </c:pt>
                <c:pt idx="866">
                  <c:v>0.48298940323479944</c:v>
                </c:pt>
                <c:pt idx="867">
                  <c:v>0.48354712771890429</c:v>
                </c:pt>
                <c:pt idx="868">
                  <c:v>0.48410485220300914</c:v>
                </c:pt>
                <c:pt idx="869">
                  <c:v>0.48466257668711399</c:v>
                </c:pt>
                <c:pt idx="870">
                  <c:v>0.48522030117121884</c:v>
                </c:pt>
                <c:pt idx="871">
                  <c:v>0.48577802565532369</c:v>
                </c:pt>
                <c:pt idx="872">
                  <c:v>0.48633575013942854</c:v>
                </c:pt>
                <c:pt idx="873">
                  <c:v>0.48689347462353338</c:v>
                </c:pt>
                <c:pt idx="874">
                  <c:v>0.48745119910763823</c:v>
                </c:pt>
                <c:pt idx="875">
                  <c:v>0.48800892359174308</c:v>
                </c:pt>
                <c:pt idx="876">
                  <c:v>0.48856664807584793</c:v>
                </c:pt>
                <c:pt idx="877">
                  <c:v>0.48912437255995278</c:v>
                </c:pt>
                <c:pt idx="878">
                  <c:v>0.48968209704405763</c:v>
                </c:pt>
                <c:pt idx="879">
                  <c:v>0.49023982152816248</c:v>
                </c:pt>
                <c:pt idx="880">
                  <c:v>0.49079754601226733</c:v>
                </c:pt>
                <c:pt idx="881">
                  <c:v>0.49135527049637218</c:v>
                </c:pt>
                <c:pt idx="882">
                  <c:v>0.49191299498047703</c:v>
                </c:pt>
                <c:pt idx="883">
                  <c:v>0.49247071946458187</c:v>
                </c:pt>
                <c:pt idx="884">
                  <c:v>0.49302844394868672</c:v>
                </c:pt>
                <c:pt idx="885">
                  <c:v>0.49358616843279157</c:v>
                </c:pt>
                <c:pt idx="886">
                  <c:v>0.49414389291689642</c:v>
                </c:pt>
                <c:pt idx="887">
                  <c:v>0.49470161740100127</c:v>
                </c:pt>
                <c:pt idx="888">
                  <c:v>0.49525934188510612</c:v>
                </c:pt>
                <c:pt idx="889">
                  <c:v>0.49581706636921097</c:v>
                </c:pt>
                <c:pt idx="890">
                  <c:v>0.49637479085331582</c:v>
                </c:pt>
                <c:pt idx="891">
                  <c:v>0.49693251533742067</c:v>
                </c:pt>
                <c:pt idx="892">
                  <c:v>0.49749023982152552</c:v>
                </c:pt>
                <c:pt idx="893">
                  <c:v>0.49804796430563036</c:v>
                </c:pt>
                <c:pt idx="894">
                  <c:v>0.49860568878973521</c:v>
                </c:pt>
                <c:pt idx="895">
                  <c:v>0.49916341327384006</c:v>
                </c:pt>
                <c:pt idx="896">
                  <c:v>0.49972113775794491</c:v>
                </c:pt>
                <c:pt idx="897">
                  <c:v>0.50027886224204976</c:v>
                </c:pt>
                <c:pt idx="898">
                  <c:v>0.50083658672615461</c:v>
                </c:pt>
                <c:pt idx="899">
                  <c:v>0.50139431121025946</c:v>
                </c:pt>
                <c:pt idx="900">
                  <c:v>0.50195203569436431</c:v>
                </c:pt>
                <c:pt idx="901">
                  <c:v>0.50250976017846916</c:v>
                </c:pt>
                <c:pt idx="902">
                  <c:v>0.503067484662574</c:v>
                </c:pt>
                <c:pt idx="903">
                  <c:v>0.50362520914667885</c:v>
                </c:pt>
                <c:pt idx="904">
                  <c:v>0.5041829336307837</c:v>
                </c:pt>
                <c:pt idx="905">
                  <c:v>0.50474065811488855</c:v>
                </c:pt>
                <c:pt idx="906">
                  <c:v>0.5052983825989934</c:v>
                </c:pt>
                <c:pt idx="907">
                  <c:v>0.50585610708309825</c:v>
                </c:pt>
                <c:pt idx="908">
                  <c:v>0.5064138315672031</c:v>
                </c:pt>
                <c:pt idx="909">
                  <c:v>0.50697155605130795</c:v>
                </c:pt>
                <c:pt idx="910">
                  <c:v>0.5075292805354128</c:v>
                </c:pt>
                <c:pt idx="911">
                  <c:v>0.50808700501951765</c:v>
                </c:pt>
                <c:pt idx="912">
                  <c:v>0.50864472950362249</c:v>
                </c:pt>
                <c:pt idx="913">
                  <c:v>0.50920245398772734</c:v>
                </c:pt>
                <c:pt idx="914">
                  <c:v>0.50976017847183219</c:v>
                </c:pt>
                <c:pt idx="915">
                  <c:v>0.51031790295593704</c:v>
                </c:pt>
                <c:pt idx="916">
                  <c:v>0.51087562744004189</c:v>
                </c:pt>
                <c:pt idx="917">
                  <c:v>0.51143335192414674</c:v>
                </c:pt>
                <c:pt idx="918">
                  <c:v>0.51199107640825159</c:v>
                </c:pt>
                <c:pt idx="919">
                  <c:v>0.51254880089235644</c:v>
                </c:pt>
                <c:pt idx="920">
                  <c:v>0.51310652537646129</c:v>
                </c:pt>
                <c:pt idx="921">
                  <c:v>0.51366424986056614</c:v>
                </c:pt>
                <c:pt idx="922">
                  <c:v>0.51422197434467098</c:v>
                </c:pt>
                <c:pt idx="923">
                  <c:v>0.51477969882877583</c:v>
                </c:pt>
                <c:pt idx="924">
                  <c:v>0.51533742331288068</c:v>
                </c:pt>
                <c:pt idx="925">
                  <c:v>0.51589514779698553</c:v>
                </c:pt>
                <c:pt idx="926">
                  <c:v>0.51645287228109038</c:v>
                </c:pt>
                <c:pt idx="927">
                  <c:v>0.51701059676519523</c:v>
                </c:pt>
                <c:pt idx="928">
                  <c:v>0.51756832124930008</c:v>
                </c:pt>
                <c:pt idx="929">
                  <c:v>0.51812604573340493</c:v>
                </c:pt>
                <c:pt idx="930">
                  <c:v>0.51868377021750978</c:v>
                </c:pt>
                <c:pt idx="931">
                  <c:v>0.51924149470161463</c:v>
                </c:pt>
                <c:pt idx="932">
                  <c:v>0.51979921918571947</c:v>
                </c:pt>
                <c:pt idx="933">
                  <c:v>0.52035694366982432</c:v>
                </c:pt>
                <c:pt idx="934">
                  <c:v>0.52091466815392917</c:v>
                </c:pt>
                <c:pt idx="935">
                  <c:v>0.52147239263803402</c:v>
                </c:pt>
                <c:pt idx="936">
                  <c:v>0.52203011712213887</c:v>
                </c:pt>
                <c:pt idx="937">
                  <c:v>0.52258784160624372</c:v>
                </c:pt>
                <c:pt idx="938">
                  <c:v>0.52314556609034857</c:v>
                </c:pt>
                <c:pt idx="939">
                  <c:v>0.52370329057445342</c:v>
                </c:pt>
                <c:pt idx="940">
                  <c:v>0.52426101505855827</c:v>
                </c:pt>
                <c:pt idx="941">
                  <c:v>0.52481873954266312</c:v>
                </c:pt>
                <c:pt idx="942">
                  <c:v>0.52537646402676796</c:v>
                </c:pt>
                <c:pt idx="943">
                  <c:v>0.52593418851087281</c:v>
                </c:pt>
                <c:pt idx="944">
                  <c:v>0.52649191299497766</c:v>
                </c:pt>
                <c:pt idx="945">
                  <c:v>0.52704963747908251</c:v>
                </c:pt>
                <c:pt idx="946">
                  <c:v>0.52760736196318736</c:v>
                </c:pt>
                <c:pt idx="947">
                  <c:v>0.52816508644729221</c:v>
                </c:pt>
                <c:pt idx="948">
                  <c:v>0.52872281093139706</c:v>
                </c:pt>
                <c:pt idx="949">
                  <c:v>0.52928053541550191</c:v>
                </c:pt>
                <c:pt idx="950">
                  <c:v>0.52983825989960676</c:v>
                </c:pt>
                <c:pt idx="951">
                  <c:v>0.53039598438371161</c:v>
                </c:pt>
                <c:pt idx="952">
                  <c:v>0.53095370886781645</c:v>
                </c:pt>
                <c:pt idx="953">
                  <c:v>0.5315114333519213</c:v>
                </c:pt>
                <c:pt idx="954">
                  <c:v>0.53206915783602615</c:v>
                </c:pt>
                <c:pt idx="955">
                  <c:v>0.532626882320131</c:v>
                </c:pt>
                <c:pt idx="956">
                  <c:v>0.53318460680423585</c:v>
                </c:pt>
                <c:pt idx="957">
                  <c:v>0.5337423312883407</c:v>
                </c:pt>
                <c:pt idx="958">
                  <c:v>0.53430005577244555</c:v>
                </c:pt>
                <c:pt idx="959">
                  <c:v>0.5348577802565504</c:v>
                </c:pt>
                <c:pt idx="960">
                  <c:v>0.53541550474065525</c:v>
                </c:pt>
                <c:pt idx="961">
                  <c:v>0.53597322922476009</c:v>
                </c:pt>
                <c:pt idx="962">
                  <c:v>0.53653095370886494</c:v>
                </c:pt>
                <c:pt idx="963">
                  <c:v>0.53708867819296979</c:v>
                </c:pt>
                <c:pt idx="964">
                  <c:v>0.53764640267707464</c:v>
                </c:pt>
                <c:pt idx="965">
                  <c:v>0.53820412716117949</c:v>
                </c:pt>
                <c:pt idx="966">
                  <c:v>0.53876185164528434</c:v>
                </c:pt>
                <c:pt idx="967">
                  <c:v>0.53931957612938919</c:v>
                </c:pt>
                <c:pt idx="968">
                  <c:v>0.53987730061349404</c:v>
                </c:pt>
                <c:pt idx="969">
                  <c:v>0.54043502509759889</c:v>
                </c:pt>
                <c:pt idx="970">
                  <c:v>0.54099274958170374</c:v>
                </c:pt>
                <c:pt idx="971">
                  <c:v>0.54155047406580858</c:v>
                </c:pt>
                <c:pt idx="972">
                  <c:v>0.54210819854991343</c:v>
                </c:pt>
                <c:pt idx="973">
                  <c:v>0.54266592303401828</c:v>
                </c:pt>
                <c:pt idx="974">
                  <c:v>0.54322364751812313</c:v>
                </c:pt>
                <c:pt idx="975">
                  <c:v>0.54378137200222798</c:v>
                </c:pt>
                <c:pt idx="976">
                  <c:v>0.54433909648633283</c:v>
                </c:pt>
                <c:pt idx="977">
                  <c:v>0.54489682097043768</c:v>
                </c:pt>
                <c:pt idx="978">
                  <c:v>0.54545454545454253</c:v>
                </c:pt>
                <c:pt idx="979">
                  <c:v>0.54601226993864738</c:v>
                </c:pt>
                <c:pt idx="980">
                  <c:v>0.54656999442275223</c:v>
                </c:pt>
                <c:pt idx="981">
                  <c:v>0.54712771890685707</c:v>
                </c:pt>
                <c:pt idx="982">
                  <c:v>0.54768544339096192</c:v>
                </c:pt>
                <c:pt idx="983">
                  <c:v>0.54824316787506677</c:v>
                </c:pt>
                <c:pt idx="984">
                  <c:v>0.54880089235917162</c:v>
                </c:pt>
                <c:pt idx="985">
                  <c:v>0.54935861684327647</c:v>
                </c:pt>
                <c:pt idx="986">
                  <c:v>0.54991634132738132</c:v>
                </c:pt>
                <c:pt idx="987">
                  <c:v>0.55047406581148617</c:v>
                </c:pt>
                <c:pt idx="988">
                  <c:v>0.55103179029559102</c:v>
                </c:pt>
                <c:pt idx="989">
                  <c:v>0.55158951477969587</c:v>
                </c:pt>
                <c:pt idx="990">
                  <c:v>0.55214723926380072</c:v>
                </c:pt>
                <c:pt idx="991">
                  <c:v>0.55270496374790556</c:v>
                </c:pt>
                <c:pt idx="992">
                  <c:v>0.55326268823201041</c:v>
                </c:pt>
                <c:pt idx="993">
                  <c:v>0.55382041271611526</c:v>
                </c:pt>
                <c:pt idx="994">
                  <c:v>0.55437813720022011</c:v>
                </c:pt>
                <c:pt idx="995">
                  <c:v>0.55493586168432496</c:v>
                </c:pt>
                <c:pt idx="996">
                  <c:v>0.55549358616842981</c:v>
                </c:pt>
                <c:pt idx="997">
                  <c:v>0.55605131065253466</c:v>
                </c:pt>
                <c:pt idx="998">
                  <c:v>0.55660903513663951</c:v>
                </c:pt>
                <c:pt idx="999">
                  <c:v>0.55716675962074436</c:v>
                </c:pt>
                <c:pt idx="1000">
                  <c:v>0.55772448410484921</c:v>
                </c:pt>
                <c:pt idx="1001">
                  <c:v>0.55828220858895405</c:v>
                </c:pt>
                <c:pt idx="1002">
                  <c:v>0.5588399330730589</c:v>
                </c:pt>
                <c:pt idx="1003">
                  <c:v>0.55939765755716375</c:v>
                </c:pt>
                <c:pt idx="1004">
                  <c:v>0.5599553820412686</c:v>
                </c:pt>
                <c:pt idx="1005">
                  <c:v>0.56051310652537345</c:v>
                </c:pt>
                <c:pt idx="1006">
                  <c:v>0.5610708310094783</c:v>
                </c:pt>
                <c:pt idx="1007">
                  <c:v>0.56162855549358315</c:v>
                </c:pt>
                <c:pt idx="1008">
                  <c:v>0.562186279977688</c:v>
                </c:pt>
                <c:pt idx="1009">
                  <c:v>0.56274400446179285</c:v>
                </c:pt>
                <c:pt idx="1010">
                  <c:v>0.5633017289458977</c:v>
                </c:pt>
                <c:pt idx="1011">
                  <c:v>0.56385945343000254</c:v>
                </c:pt>
                <c:pt idx="1012">
                  <c:v>0.56441717791410739</c:v>
                </c:pt>
                <c:pt idx="1013">
                  <c:v>0.56497490239821224</c:v>
                </c:pt>
                <c:pt idx="1014">
                  <c:v>0.56553262688231709</c:v>
                </c:pt>
                <c:pt idx="1015">
                  <c:v>0.56609035136642194</c:v>
                </c:pt>
                <c:pt idx="1016">
                  <c:v>0.56664807585052679</c:v>
                </c:pt>
                <c:pt idx="1017">
                  <c:v>0.56720580033463164</c:v>
                </c:pt>
                <c:pt idx="1018">
                  <c:v>0.56776352481873649</c:v>
                </c:pt>
                <c:pt idx="1019">
                  <c:v>0.56832124930284134</c:v>
                </c:pt>
                <c:pt idx="1020">
                  <c:v>0.56887897378694618</c:v>
                </c:pt>
                <c:pt idx="1021">
                  <c:v>0.56943669827105103</c:v>
                </c:pt>
                <c:pt idx="1022">
                  <c:v>0.56999442275515588</c:v>
                </c:pt>
                <c:pt idx="1023">
                  <c:v>0.57055214723926073</c:v>
                </c:pt>
                <c:pt idx="1024">
                  <c:v>0.57110987172336558</c:v>
                </c:pt>
                <c:pt idx="1025">
                  <c:v>0.57166759620747043</c:v>
                </c:pt>
                <c:pt idx="1026">
                  <c:v>0.57222532069157528</c:v>
                </c:pt>
                <c:pt idx="1027">
                  <c:v>0.57278304517568013</c:v>
                </c:pt>
                <c:pt idx="1028">
                  <c:v>0.57334076965978498</c:v>
                </c:pt>
                <c:pt idx="1029">
                  <c:v>0.57389849414388983</c:v>
                </c:pt>
                <c:pt idx="1030">
                  <c:v>0.57445621862799467</c:v>
                </c:pt>
                <c:pt idx="1031">
                  <c:v>0.57501394311209952</c:v>
                </c:pt>
                <c:pt idx="1032">
                  <c:v>0.57557166759620437</c:v>
                </c:pt>
                <c:pt idx="1033">
                  <c:v>0.57612939208030922</c:v>
                </c:pt>
                <c:pt idx="1034">
                  <c:v>0.57668711656441407</c:v>
                </c:pt>
                <c:pt idx="1035">
                  <c:v>0.57724484104851892</c:v>
                </c:pt>
                <c:pt idx="1036">
                  <c:v>0.57780256553262377</c:v>
                </c:pt>
                <c:pt idx="1037">
                  <c:v>0.57836029001672862</c:v>
                </c:pt>
                <c:pt idx="1038">
                  <c:v>0.57891801450083347</c:v>
                </c:pt>
                <c:pt idx="1039">
                  <c:v>0.57947573898493832</c:v>
                </c:pt>
                <c:pt idx="1040">
                  <c:v>0.58003346346904316</c:v>
                </c:pt>
                <c:pt idx="1041">
                  <c:v>0.58059118795314801</c:v>
                </c:pt>
                <c:pt idx="1042">
                  <c:v>0.58114891243725286</c:v>
                </c:pt>
                <c:pt idx="1043">
                  <c:v>0.58170663692135771</c:v>
                </c:pt>
                <c:pt idx="1044">
                  <c:v>0.58226436140546256</c:v>
                </c:pt>
                <c:pt idx="1045">
                  <c:v>0.58282208588956741</c:v>
                </c:pt>
                <c:pt idx="1046">
                  <c:v>0.58337981037367226</c:v>
                </c:pt>
                <c:pt idx="1047">
                  <c:v>0.58393753485777711</c:v>
                </c:pt>
                <c:pt idx="1048">
                  <c:v>0.58449525934188196</c:v>
                </c:pt>
                <c:pt idx="1049">
                  <c:v>0.58505298382598681</c:v>
                </c:pt>
                <c:pt idx="1050">
                  <c:v>0.58561070831009165</c:v>
                </c:pt>
                <c:pt idx="1051">
                  <c:v>0.5861684327941965</c:v>
                </c:pt>
                <c:pt idx="1052">
                  <c:v>0.58672615727830135</c:v>
                </c:pt>
                <c:pt idx="1053">
                  <c:v>0.5872838817624062</c:v>
                </c:pt>
                <c:pt idx="1054">
                  <c:v>0.58784160624651105</c:v>
                </c:pt>
                <c:pt idx="1055">
                  <c:v>0.5883993307306159</c:v>
                </c:pt>
                <c:pt idx="1056">
                  <c:v>0.58895705521472075</c:v>
                </c:pt>
                <c:pt idx="1057">
                  <c:v>0.5895147796988256</c:v>
                </c:pt>
                <c:pt idx="1058">
                  <c:v>0.59007250418293045</c:v>
                </c:pt>
                <c:pt idx="1059">
                  <c:v>0.5906302286670353</c:v>
                </c:pt>
                <c:pt idx="1060">
                  <c:v>0.59118795315114014</c:v>
                </c:pt>
                <c:pt idx="1061">
                  <c:v>0.59174567763524499</c:v>
                </c:pt>
                <c:pt idx="1062">
                  <c:v>0.59230340211934984</c:v>
                </c:pt>
                <c:pt idx="1063">
                  <c:v>0.59286112660345469</c:v>
                </c:pt>
                <c:pt idx="1064">
                  <c:v>0.59341885108755954</c:v>
                </c:pt>
                <c:pt idx="1065">
                  <c:v>0.59397657557166439</c:v>
                </c:pt>
                <c:pt idx="1066">
                  <c:v>0.59453430005576924</c:v>
                </c:pt>
                <c:pt idx="1067">
                  <c:v>0.59509202453987409</c:v>
                </c:pt>
                <c:pt idx="1068">
                  <c:v>0.59564974902397894</c:v>
                </c:pt>
                <c:pt idx="1069">
                  <c:v>0.59620747350808379</c:v>
                </c:pt>
                <c:pt idx="1070">
                  <c:v>0.59676519799218863</c:v>
                </c:pt>
                <c:pt idx="1071">
                  <c:v>0.59732292247629348</c:v>
                </c:pt>
                <c:pt idx="1072">
                  <c:v>0.59788064696039833</c:v>
                </c:pt>
                <c:pt idx="1073">
                  <c:v>0.59843837144450318</c:v>
                </c:pt>
                <c:pt idx="1074">
                  <c:v>0.59899609592860803</c:v>
                </c:pt>
                <c:pt idx="1075">
                  <c:v>0.59955382041271288</c:v>
                </c:pt>
                <c:pt idx="1076">
                  <c:v>0.60011154489681773</c:v>
                </c:pt>
                <c:pt idx="1077">
                  <c:v>0.60066926938092258</c:v>
                </c:pt>
                <c:pt idx="1078">
                  <c:v>0.60122699386502743</c:v>
                </c:pt>
                <c:pt idx="1079">
                  <c:v>0.60178471834913227</c:v>
                </c:pt>
                <c:pt idx="1080">
                  <c:v>0.60234244283323712</c:v>
                </c:pt>
                <c:pt idx="1081">
                  <c:v>0.60290016731734197</c:v>
                </c:pt>
                <c:pt idx="1082">
                  <c:v>0.60345789180144682</c:v>
                </c:pt>
                <c:pt idx="1083">
                  <c:v>0.60401561628555167</c:v>
                </c:pt>
                <c:pt idx="1084">
                  <c:v>0.60457334076965652</c:v>
                </c:pt>
                <c:pt idx="1085">
                  <c:v>0.60513106525376137</c:v>
                </c:pt>
                <c:pt idx="1086">
                  <c:v>0.60568878973786622</c:v>
                </c:pt>
                <c:pt idx="1087">
                  <c:v>0.60624651422197107</c:v>
                </c:pt>
                <c:pt idx="1088">
                  <c:v>0.60680423870607592</c:v>
                </c:pt>
                <c:pt idx="1089">
                  <c:v>0.60736196319018076</c:v>
                </c:pt>
                <c:pt idx="1090">
                  <c:v>0.60791968767428561</c:v>
                </c:pt>
                <c:pt idx="1091">
                  <c:v>0.60847741215839046</c:v>
                </c:pt>
                <c:pt idx="1092">
                  <c:v>0.60903513664249531</c:v>
                </c:pt>
                <c:pt idx="1093">
                  <c:v>0.60959286112660016</c:v>
                </c:pt>
                <c:pt idx="1094">
                  <c:v>0.61015058561070501</c:v>
                </c:pt>
                <c:pt idx="1095">
                  <c:v>0.61070831009480986</c:v>
                </c:pt>
                <c:pt idx="1096">
                  <c:v>0.61126603457891471</c:v>
                </c:pt>
                <c:pt idx="1097">
                  <c:v>0.61182375906301956</c:v>
                </c:pt>
                <c:pt idx="1098">
                  <c:v>0.61238148354712441</c:v>
                </c:pt>
                <c:pt idx="1099">
                  <c:v>0.61293920803122925</c:v>
                </c:pt>
                <c:pt idx="1100">
                  <c:v>0.6134969325153341</c:v>
                </c:pt>
                <c:pt idx="1101">
                  <c:v>0.61405465699943895</c:v>
                </c:pt>
                <c:pt idx="1102">
                  <c:v>0.6146123814835438</c:v>
                </c:pt>
                <c:pt idx="1103">
                  <c:v>0.61517010596764865</c:v>
                </c:pt>
                <c:pt idx="1104">
                  <c:v>0.6157278304517535</c:v>
                </c:pt>
                <c:pt idx="1105">
                  <c:v>0.61628555493585835</c:v>
                </c:pt>
                <c:pt idx="1106">
                  <c:v>0.6168432794199632</c:v>
                </c:pt>
                <c:pt idx="1107">
                  <c:v>0.61740100390406805</c:v>
                </c:pt>
                <c:pt idx="1108">
                  <c:v>0.6179587283881729</c:v>
                </c:pt>
                <c:pt idx="1109">
                  <c:v>0.61851645287227774</c:v>
                </c:pt>
                <c:pt idx="1110">
                  <c:v>0.61907417735638259</c:v>
                </c:pt>
                <c:pt idx="1111">
                  <c:v>0.61963190184048744</c:v>
                </c:pt>
                <c:pt idx="1112">
                  <c:v>0.62018962632459229</c:v>
                </c:pt>
                <c:pt idx="1113">
                  <c:v>0.62074735080869714</c:v>
                </c:pt>
                <c:pt idx="1114">
                  <c:v>0.62130507529280199</c:v>
                </c:pt>
                <c:pt idx="1115">
                  <c:v>0.62186279977690684</c:v>
                </c:pt>
                <c:pt idx="1116">
                  <c:v>0.62242052426101169</c:v>
                </c:pt>
                <c:pt idx="1117">
                  <c:v>0.62297824874511654</c:v>
                </c:pt>
                <c:pt idx="1118">
                  <c:v>0.62353597322922139</c:v>
                </c:pt>
                <c:pt idx="1119">
                  <c:v>0.62409369771332623</c:v>
                </c:pt>
                <c:pt idx="1120">
                  <c:v>0.62465142219743108</c:v>
                </c:pt>
                <c:pt idx="1121">
                  <c:v>0.62520914668153593</c:v>
                </c:pt>
                <c:pt idx="1122">
                  <c:v>0.62576687116564078</c:v>
                </c:pt>
                <c:pt idx="1123">
                  <c:v>0.62632459564974563</c:v>
                </c:pt>
                <c:pt idx="1124">
                  <c:v>0.62688232013385048</c:v>
                </c:pt>
                <c:pt idx="1125">
                  <c:v>0.62744004461795533</c:v>
                </c:pt>
                <c:pt idx="1126">
                  <c:v>0.62799776910206018</c:v>
                </c:pt>
                <c:pt idx="1127">
                  <c:v>0.62855549358616503</c:v>
                </c:pt>
                <c:pt idx="1128">
                  <c:v>0.62911321807026988</c:v>
                </c:pt>
                <c:pt idx="1129">
                  <c:v>0.62967094255437472</c:v>
                </c:pt>
                <c:pt idx="1130">
                  <c:v>0.63022866703847957</c:v>
                </c:pt>
                <c:pt idx="1131">
                  <c:v>0.63078639152258442</c:v>
                </c:pt>
                <c:pt idx="1132">
                  <c:v>0.63134411600668927</c:v>
                </c:pt>
                <c:pt idx="1133">
                  <c:v>0.63190184049079412</c:v>
                </c:pt>
                <c:pt idx="1134">
                  <c:v>0.63245956497489897</c:v>
                </c:pt>
                <c:pt idx="1135">
                  <c:v>0.63301728945900382</c:v>
                </c:pt>
                <c:pt idx="1136">
                  <c:v>0.63357501394310867</c:v>
                </c:pt>
                <c:pt idx="1137">
                  <c:v>0.63413273842721352</c:v>
                </c:pt>
                <c:pt idx="1138">
                  <c:v>0.63469046291131836</c:v>
                </c:pt>
                <c:pt idx="1139">
                  <c:v>0.63524818739542321</c:v>
                </c:pt>
                <c:pt idx="1140">
                  <c:v>0.63580591187952806</c:v>
                </c:pt>
                <c:pt idx="1141">
                  <c:v>0.63636363636363291</c:v>
                </c:pt>
                <c:pt idx="1142">
                  <c:v>0.63692136084773776</c:v>
                </c:pt>
                <c:pt idx="1143">
                  <c:v>0.63747908533184261</c:v>
                </c:pt>
                <c:pt idx="1144">
                  <c:v>0.63803680981594746</c:v>
                </c:pt>
                <c:pt idx="1145">
                  <c:v>0.63859453430005231</c:v>
                </c:pt>
                <c:pt idx="1146">
                  <c:v>0.63915225878415716</c:v>
                </c:pt>
                <c:pt idx="1147">
                  <c:v>0.63970998326826201</c:v>
                </c:pt>
                <c:pt idx="1148">
                  <c:v>0.64026770775236685</c:v>
                </c:pt>
                <c:pt idx="1149">
                  <c:v>0.6408254322364717</c:v>
                </c:pt>
                <c:pt idx="1150">
                  <c:v>0.64138315672057655</c:v>
                </c:pt>
                <c:pt idx="1151">
                  <c:v>0.6419408812046814</c:v>
                </c:pt>
                <c:pt idx="1152">
                  <c:v>0.64249860568878625</c:v>
                </c:pt>
                <c:pt idx="1153">
                  <c:v>0.6430563301728911</c:v>
                </c:pt>
                <c:pt idx="1154">
                  <c:v>0.64361405465699595</c:v>
                </c:pt>
                <c:pt idx="1155">
                  <c:v>0.6441717791411008</c:v>
                </c:pt>
                <c:pt idx="1156">
                  <c:v>0.64472950362520565</c:v>
                </c:pt>
                <c:pt idx="1157">
                  <c:v>0.6452872281093105</c:v>
                </c:pt>
                <c:pt idx="1158">
                  <c:v>0.64584495259341534</c:v>
                </c:pt>
                <c:pt idx="1159">
                  <c:v>0.64640267707752019</c:v>
                </c:pt>
                <c:pt idx="1160">
                  <c:v>0.64696040156162504</c:v>
                </c:pt>
                <c:pt idx="1161">
                  <c:v>0.64751812604572989</c:v>
                </c:pt>
                <c:pt idx="1162">
                  <c:v>0.64807585052983474</c:v>
                </c:pt>
                <c:pt idx="1163">
                  <c:v>0.64863357501393959</c:v>
                </c:pt>
                <c:pt idx="1164">
                  <c:v>0.64919129949804444</c:v>
                </c:pt>
                <c:pt idx="1165">
                  <c:v>0.64974902398214929</c:v>
                </c:pt>
                <c:pt idx="1166">
                  <c:v>0.65030674846625414</c:v>
                </c:pt>
                <c:pt idx="1167">
                  <c:v>0.65086447295035899</c:v>
                </c:pt>
                <c:pt idx="1168">
                  <c:v>0.65142219743446383</c:v>
                </c:pt>
                <c:pt idx="1169">
                  <c:v>0.65197992191856868</c:v>
                </c:pt>
                <c:pt idx="1170">
                  <c:v>0.65253764640267353</c:v>
                </c:pt>
                <c:pt idx="1171">
                  <c:v>0.65309537088677838</c:v>
                </c:pt>
                <c:pt idx="1172">
                  <c:v>0.65365309537088323</c:v>
                </c:pt>
                <c:pt idx="1173">
                  <c:v>0.65421081985498808</c:v>
                </c:pt>
                <c:pt idx="1174">
                  <c:v>0.65476854433909293</c:v>
                </c:pt>
                <c:pt idx="1175">
                  <c:v>0.65532626882319778</c:v>
                </c:pt>
                <c:pt idx="1176">
                  <c:v>0.65588399330730263</c:v>
                </c:pt>
                <c:pt idx="1177">
                  <c:v>0.65644171779140748</c:v>
                </c:pt>
                <c:pt idx="1178">
                  <c:v>0.65699944227551232</c:v>
                </c:pt>
                <c:pt idx="1179">
                  <c:v>0.65755716675961717</c:v>
                </c:pt>
                <c:pt idx="1180">
                  <c:v>0.65811489124372202</c:v>
                </c:pt>
                <c:pt idx="1181">
                  <c:v>0.65867261572782687</c:v>
                </c:pt>
                <c:pt idx="1182">
                  <c:v>0.65923034021193172</c:v>
                </c:pt>
                <c:pt idx="1183">
                  <c:v>0.65978806469603657</c:v>
                </c:pt>
                <c:pt idx="1184">
                  <c:v>0.66034578918014142</c:v>
                </c:pt>
                <c:pt idx="1185">
                  <c:v>0.66090351366424627</c:v>
                </c:pt>
                <c:pt idx="1186">
                  <c:v>0.66146123814835112</c:v>
                </c:pt>
                <c:pt idx="1187">
                  <c:v>0.66201896263245597</c:v>
                </c:pt>
                <c:pt idx="1188">
                  <c:v>0.66257668711656081</c:v>
                </c:pt>
                <c:pt idx="1189">
                  <c:v>0.66313441160066566</c:v>
                </c:pt>
                <c:pt idx="1190">
                  <c:v>0.66369213608477051</c:v>
                </c:pt>
                <c:pt idx="1191">
                  <c:v>0.66424986056887536</c:v>
                </c:pt>
                <c:pt idx="1192">
                  <c:v>0.66480758505298021</c:v>
                </c:pt>
                <c:pt idx="1193">
                  <c:v>0.66536530953708506</c:v>
                </c:pt>
                <c:pt idx="1194">
                  <c:v>0.66592303402118991</c:v>
                </c:pt>
                <c:pt idx="1195">
                  <c:v>0.66648075850529476</c:v>
                </c:pt>
                <c:pt idx="1196">
                  <c:v>0.66703848298939961</c:v>
                </c:pt>
                <c:pt idx="1197">
                  <c:v>0.66759620747350445</c:v>
                </c:pt>
                <c:pt idx="1198">
                  <c:v>0.6681539319576093</c:v>
                </c:pt>
                <c:pt idx="1199">
                  <c:v>0.66871165644171415</c:v>
                </c:pt>
                <c:pt idx="1200">
                  <c:v>0.669269380925819</c:v>
                </c:pt>
                <c:pt idx="1201">
                  <c:v>0.66982710540992385</c:v>
                </c:pt>
                <c:pt idx="1202">
                  <c:v>0.6703848298940287</c:v>
                </c:pt>
                <c:pt idx="1203">
                  <c:v>0.67094255437813355</c:v>
                </c:pt>
                <c:pt idx="1204">
                  <c:v>0.6715002788622384</c:v>
                </c:pt>
                <c:pt idx="1205">
                  <c:v>0.67205800334634325</c:v>
                </c:pt>
                <c:pt idx="1206">
                  <c:v>0.6726157278304481</c:v>
                </c:pt>
                <c:pt idx="1207">
                  <c:v>0.67317345231455294</c:v>
                </c:pt>
                <c:pt idx="1208">
                  <c:v>0.67373117679865779</c:v>
                </c:pt>
                <c:pt idx="1209">
                  <c:v>0.67428890128276264</c:v>
                </c:pt>
                <c:pt idx="1210">
                  <c:v>0.67484662576686749</c:v>
                </c:pt>
                <c:pt idx="1211">
                  <c:v>0.67540435025097234</c:v>
                </c:pt>
                <c:pt idx="1212">
                  <c:v>0.67596207473507719</c:v>
                </c:pt>
                <c:pt idx="1213">
                  <c:v>0.67651979921918204</c:v>
                </c:pt>
                <c:pt idx="1214">
                  <c:v>0.67707752370328689</c:v>
                </c:pt>
                <c:pt idx="1215">
                  <c:v>0.67763524818739174</c:v>
                </c:pt>
                <c:pt idx="1216">
                  <c:v>0.67819297267149659</c:v>
                </c:pt>
                <c:pt idx="1217">
                  <c:v>0.67875069715560143</c:v>
                </c:pt>
                <c:pt idx="1218">
                  <c:v>0.67930842163970628</c:v>
                </c:pt>
                <c:pt idx="1219">
                  <c:v>0.67986614612381113</c:v>
                </c:pt>
                <c:pt idx="1220">
                  <c:v>0.68042387060791598</c:v>
                </c:pt>
                <c:pt idx="1221">
                  <c:v>0.68098159509202083</c:v>
                </c:pt>
                <c:pt idx="1222">
                  <c:v>0.68153931957612568</c:v>
                </c:pt>
                <c:pt idx="1223">
                  <c:v>0.68209704406023053</c:v>
                </c:pt>
                <c:pt idx="1224">
                  <c:v>0.68265476854433538</c:v>
                </c:pt>
                <c:pt idx="1225">
                  <c:v>0.68321249302844023</c:v>
                </c:pt>
                <c:pt idx="1226">
                  <c:v>0.68377021751254508</c:v>
                </c:pt>
                <c:pt idx="1227">
                  <c:v>0.68432794199664992</c:v>
                </c:pt>
                <c:pt idx="1228">
                  <c:v>0.68488566648075477</c:v>
                </c:pt>
                <c:pt idx="1229">
                  <c:v>0.68544339096485962</c:v>
                </c:pt>
                <c:pt idx="1230">
                  <c:v>0.68600111544896447</c:v>
                </c:pt>
                <c:pt idx="1231">
                  <c:v>0.68655883993306932</c:v>
                </c:pt>
                <c:pt idx="1232">
                  <c:v>0.68711656441717417</c:v>
                </c:pt>
                <c:pt idx="1233">
                  <c:v>0.68767428890127902</c:v>
                </c:pt>
                <c:pt idx="1234">
                  <c:v>0.68823201338538387</c:v>
                </c:pt>
                <c:pt idx="1235">
                  <c:v>0.68878973786948872</c:v>
                </c:pt>
                <c:pt idx="1236">
                  <c:v>0.68934746235359357</c:v>
                </c:pt>
                <c:pt idx="1237">
                  <c:v>0.68990518683769841</c:v>
                </c:pt>
                <c:pt idx="1238">
                  <c:v>0.69046291132180326</c:v>
                </c:pt>
                <c:pt idx="1239">
                  <c:v>0.69102063580590811</c:v>
                </c:pt>
                <c:pt idx="1240">
                  <c:v>0.69157836029001296</c:v>
                </c:pt>
                <c:pt idx="1241">
                  <c:v>0.69213608477411781</c:v>
                </c:pt>
                <c:pt idx="1242">
                  <c:v>0.69269380925822266</c:v>
                </c:pt>
                <c:pt idx="1243">
                  <c:v>0.69325153374232751</c:v>
                </c:pt>
                <c:pt idx="1244">
                  <c:v>0.69380925822643236</c:v>
                </c:pt>
                <c:pt idx="1245">
                  <c:v>0.69436698271053721</c:v>
                </c:pt>
                <c:pt idx="1246">
                  <c:v>0.69492470719464206</c:v>
                </c:pt>
                <c:pt idx="1247">
                  <c:v>0.6954824316787469</c:v>
                </c:pt>
                <c:pt idx="1248">
                  <c:v>0.69604015616285175</c:v>
                </c:pt>
                <c:pt idx="1249">
                  <c:v>0.6965978806469566</c:v>
                </c:pt>
                <c:pt idx="1250">
                  <c:v>0.69715560513106145</c:v>
                </c:pt>
                <c:pt idx="1251">
                  <c:v>0.6977133296151663</c:v>
                </c:pt>
                <c:pt idx="1252">
                  <c:v>0.69827105409927115</c:v>
                </c:pt>
                <c:pt idx="1253">
                  <c:v>0.698828778583376</c:v>
                </c:pt>
                <c:pt idx="1254">
                  <c:v>0.69938650306748085</c:v>
                </c:pt>
                <c:pt idx="1255">
                  <c:v>0.6999442275515857</c:v>
                </c:pt>
                <c:pt idx="1256">
                  <c:v>0.70050195203569054</c:v>
                </c:pt>
                <c:pt idx="1257">
                  <c:v>0.70105967651979539</c:v>
                </c:pt>
                <c:pt idx="1258">
                  <c:v>0.70161740100390024</c:v>
                </c:pt>
                <c:pt idx="1259">
                  <c:v>0.70217512548800509</c:v>
                </c:pt>
                <c:pt idx="1260">
                  <c:v>0.70273284997210994</c:v>
                </c:pt>
                <c:pt idx="1261">
                  <c:v>0.70329057445621479</c:v>
                </c:pt>
                <c:pt idx="1262">
                  <c:v>0.70384829894031964</c:v>
                </c:pt>
                <c:pt idx="1263">
                  <c:v>0.70440602342442449</c:v>
                </c:pt>
                <c:pt idx="1264">
                  <c:v>0.70496374790852934</c:v>
                </c:pt>
                <c:pt idx="1265">
                  <c:v>0.70552147239263419</c:v>
                </c:pt>
                <c:pt idx="1266">
                  <c:v>0.70607919687673903</c:v>
                </c:pt>
                <c:pt idx="1267">
                  <c:v>0.70663692136084388</c:v>
                </c:pt>
                <c:pt idx="1268">
                  <c:v>0.70719464584494873</c:v>
                </c:pt>
                <c:pt idx="1269">
                  <c:v>0.70775237032905358</c:v>
                </c:pt>
                <c:pt idx="1270">
                  <c:v>0.70831009481315843</c:v>
                </c:pt>
                <c:pt idx="1271">
                  <c:v>0.70886781929726328</c:v>
                </c:pt>
                <c:pt idx="1272">
                  <c:v>0.70942554378136813</c:v>
                </c:pt>
                <c:pt idx="1273">
                  <c:v>0.70998326826547298</c:v>
                </c:pt>
                <c:pt idx="1274">
                  <c:v>0.71054099274957783</c:v>
                </c:pt>
                <c:pt idx="1275">
                  <c:v>0.71109871723368268</c:v>
                </c:pt>
                <c:pt idx="1276">
                  <c:v>0.71165644171778752</c:v>
                </c:pt>
                <c:pt idx="1277">
                  <c:v>0.71221416620189237</c:v>
                </c:pt>
                <c:pt idx="1278">
                  <c:v>0.71277189068599722</c:v>
                </c:pt>
                <c:pt idx="1279">
                  <c:v>0.71332961517010207</c:v>
                </c:pt>
                <c:pt idx="1280">
                  <c:v>0.71388733965420692</c:v>
                </c:pt>
                <c:pt idx="1281">
                  <c:v>0.71444506413831177</c:v>
                </c:pt>
                <c:pt idx="1282">
                  <c:v>0.71500278862241662</c:v>
                </c:pt>
                <c:pt idx="1283">
                  <c:v>0.71556051310652147</c:v>
                </c:pt>
                <c:pt idx="1284">
                  <c:v>0.71611823759062632</c:v>
                </c:pt>
                <c:pt idx="1285">
                  <c:v>0.71667596207473117</c:v>
                </c:pt>
                <c:pt idx="1286">
                  <c:v>0.71723368655883601</c:v>
                </c:pt>
                <c:pt idx="1287">
                  <c:v>0.71779141104294086</c:v>
                </c:pt>
                <c:pt idx="1288">
                  <c:v>0.71834913552704571</c:v>
                </c:pt>
                <c:pt idx="1289">
                  <c:v>0.71890686001115056</c:v>
                </c:pt>
                <c:pt idx="1290">
                  <c:v>0.71946458449525541</c:v>
                </c:pt>
                <c:pt idx="1291">
                  <c:v>0.72002230897936026</c:v>
                </c:pt>
                <c:pt idx="1292">
                  <c:v>0.72058003346346511</c:v>
                </c:pt>
                <c:pt idx="1293">
                  <c:v>0.72113775794756996</c:v>
                </c:pt>
                <c:pt idx="1294">
                  <c:v>0.72169548243167481</c:v>
                </c:pt>
                <c:pt idx="1295">
                  <c:v>0.72225320691577966</c:v>
                </c:pt>
                <c:pt idx="1296">
                  <c:v>0.7228109313998845</c:v>
                </c:pt>
                <c:pt idx="1297">
                  <c:v>0.72336865588398935</c:v>
                </c:pt>
                <c:pt idx="1298">
                  <c:v>0.7239263803680942</c:v>
                </c:pt>
                <c:pt idx="1299">
                  <c:v>0.72448410485219905</c:v>
                </c:pt>
                <c:pt idx="1300">
                  <c:v>0.7250418293363039</c:v>
                </c:pt>
                <c:pt idx="1301">
                  <c:v>0.72559955382040875</c:v>
                </c:pt>
                <c:pt idx="1302">
                  <c:v>0.7261572783045136</c:v>
                </c:pt>
                <c:pt idx="1303">
                  <c:v>0.72671500278861845</c:v>
                </c:pt>
                <c:pt idx="1304">
                  <c:v>0.7272727272727233</c:v>
                </c:pt>
                <c:pt idx="1305">
                  <c:v>0.72783045175682815</c:v>
                </c:pt>
                <c:pt idx="1306">
                  <c:v>0.72838817624093299</c:v>
                </c:pt>
                <c:pt idx="1307">
                  <c:v>0.72894590072503784</c:v>
                </c:pt>
                <c:pt idx="1308">
                  <c:v>0.72950362520914269</c:v>
                </c:pt>
                <c:pt idx="1309">
                  <c:v>0.73006134969324754</c:v>
                </c:pt>
                <c:pt idx="1310">
                  <c:v>0.73061907417735239</c:v>
                </c:pt>
                <c:pt idx="1311">
                  <c:v>0.73117679866145724</c:v>
                </c:pt>
                <c:pt idx="1312">
                  <c:v>0.73173452314556209</c:v>
                </c:pt>
                <c:pt idx="1313">
                  <c:v>0.73229224762966694</c:v>
                </c:pt>
                <c:pt idx="1314">
                  <c:v>0.73284997211377179</c:v>
                </c:pt>
                <c:pt idx="1315">
                  <c:v>0.73340769659787663</c:v>
                </c:pt>
                <c:pt idx="1316">
                  <c:v>0.73396542108198148</c:v>
                </c:pt>
                <c:pt idx="1317">
                  <c:v>0.73452314556608633</c:v>
                </c:pt>
                <c:pt idx="1318">
                  <c:v>0.73508087005019118</c:v>
                </c:pt>
                <c:pt idx="1319">
                  <c:v>0.73563859453429603</c:v>
                </c:pt>
                <c:pt idx="1320">
                  <c:v>0.73619631901840088</c:v>
                </c:pt>
                <c:pt idx="1321">
                  <c:v>0.73675404350250573</c:v>
                </c:pt>
                <c:pt idx="1322">
                  <c:v>0.73731176798661058</c:v>
                </c:pt>
                <c:pt idx="1323">
                  <c:v>0.73786949247071543</c:v>
                </c:pt>
                <c:pt idx="1324">
                  <c:v>0.73842721695482028</c:v>
                </c:pt>
                <c:pt idx="1325">
                  <c:v>0.73898494143892512</c:v>
                </c:pt>
                <c:pt idx="1326">
                  <c:v>0.73954266592302997</c:v>
                </c:pt>
                <c:pt idx="1327">
                  <c:v>0.74010039040713482</c:v>
                </c:pt>
                <c:pt idx="1328">
                  <c:v>0.74065811489123967</c:v>
                </c:pt>
                <c:pt idx="1329">
                  <c:v>0.74121583937534452</c:v>
                </c:pt>
                <c:pt idx="1330">
                  <c:v>0.74177356385944937</c:v>
                </c:pt>
                <c:pt idx="1331">
                  <c:v>0.74233128834355422</c:v>
                </c:pt>
                <c:pt idx="1332">
                  <c:v>0.74288901282765907</c:v>
                </c:pt>
                <c:pt idx="1333">
                  <c:v>0.74344673731176392</c:v>
                </c:pt>
                <c:pt idx="1334">
                  <c:v>0.74400446179586877</c:v>
                </c:pt>
                <c:pt idx="1335">
                  <c:v>0.74456218627997361</c:v>
                </c:pt>
                <c:pt idx="1336">
                  <c:v>0.74511991076407846</c:v>
                </c:pt>
                <c:pt idx="1337">
                  <c:v>0.74567763524818331</c:v>
                </c:pt>
                <c:pt idx="1338">
                  <c:v>0.74623535973228816</c:v>
                </c:pt>
                <c:pt idx="1339">
                  <c:v>0.74679308421639301</c:v>
                </c:pt>
                <c:pt idx="1340">
                  <c:v>0.74735080870049786</c:v>
                </c:pt>
                <c:pt idx="1341">
                  <c:v>0.74790853318460271</c:v>
                </c:pt>
                <c:pt idx="1342">
                  <c:v>0.74846625766870756</c:v>
                </c:pt>
                <c:pt idx="1343">
                  <c:v>0.74902398215281241</c:v>
                </c:pt>
                <c:pt idx="1344">
                  <c:v>0.74958170663691726</c:v>
                </c:pt>
                <c:pt idx="1345">
                  <c:v>0.7501394311210221</c:v>
                </c:pt>
                <c:pt idx="1346">
                  <c:v>0.75069715560512695</c:v>
                </c:pt>
                <c:pt idx="1347">
                  <c:v>0.7512548800892318</c:v>
                </c:pt>
                <c:pt idx="1348">
                  <c:v>0.75181260457333665</c:v>
                </c:pt>
                <c:pt idx="1349">
                  <c:v>0.7523703290574415</c:v>
                </c:pt>
                <c:pt idx="1350">
                  <c:v>0.75292805354154635</c:v>
                </c:pt>
                <c:pt idx="1351">
                  <c:v>0.7534857780256512</c:v>
                </c:pt>
                <c:pt idx="1352">
                  <c:v>0.75404350250975605</c:v>
                </c:pt>
                <c:pt idx="1353">
                  <c:v>0.7546012269938609</c:v>
                </c:pt>
                <c:pt idx="1354">
                  <c:v>0.75515895147796575</c:v>
                </c:pt>
                <c:pt idx="1355">
                  <c:v>0.75571667596207059</c:v>
                </c:pt>
                <c:pt idx="1356">
                  <c:v>0.75627440044617544</c:v>
                </c:pt>
                <c:pt idx="1357">
                  <c:v>0.75683212493028029</c:v>
                </c:pt>
                <c:pt idx="1358">
                  <c:v>0.75738984941438514</c:v>
                </c:pt>
                <c:pt idx="1359">
                  <c:v>0.75794757389848999</c:v>
                </c:pt>
                <c:pt idx="1360">
                  <c:v>0.75850529838259484</c:v>
                </c:pt>
                <c:pt idx="1361">
                  <c:v>0.75906302286669969</c:v>
                </c:pt>
                <c:pt idx="1362">
                  <c:v>0.75962074735080454</c:v>
                </c:pt>
                <c:pt idx="1363">
                  <c:v>0.76017847183490939</c:v>
                </c:pt>
                <c:pt idx="1364">
                  <c:v>0.76073619631901424</c:v>
                </c:pt>
                <c:pt idx="1365">
                  <c:v>0.76129392080311908</c:v>
                </c:pt>
                <c:pt idx="1366">
                  <c:v>0.76185164528722393</c:v>
                </c:pt>
                <c:pt idx="1367">
                  <c:v>0.76240936977132878</c:v>
                </c:pt>
                <c:pt idx="1368">
                  <c:v>0.76296709425543363</c:v>
                </c:pt>
                <c:pt idx="1369">
                  <c:v>0.76352481873953848</c:v>
                </c:pt>
                <c:pt idx="1370">
                  <c:v>0.76408254322364333</c:v>
                </c:pt>
                <c:pt idx="1371">
                  <c:v>0.76464026770774818</c:v>
                </c:pt>
                <c:pt idx="1372">
                  <c:v>0.76519799219185303</c:v>
                </c:pt>
                <c:pt idx="1373">
                  <c:v>0.76575571667595788</c:v>
                </c:pt>
                <c:pt idx="1374">
                  <c:v>0.76631344116006272</c:v>
                </c:pt>
                <c:pt idx="1375">
                  <c:v>0.76687116564416757</c:v>
                </c:pt>
                <c:pt idx="1376">
                  <c:v>0.76742889012827242</c:v>
                </c:pt>
                <c:pt idx="1377">
                  <c:v>0.76798661461237727</c:v>
                </c:pt>
                <c:pt idx="1378">
                  <c:v>0.76854433909648212</c:v>
                </c:pt>
                <c:pt idx="1379">
                  <c:v>0.76910206358058697</c:v>
                </c:pt>
                <c:pt idx="1380">
                  <c:v>0.76965978806469182</c:v>
                </c:pt>
                <c:pt idx="1381">
                  <c:v>0.77021751254879667</c:v>
                </c:pt>
                <c:pt idx="1382">
                  <c:v>0.77077523703290152</c:v>
                </c:pt>
                <c:pt idx="1383">
                  <c:v>0.77133296151700637</c:v>
                </c:pt>
                <c:pt idx="1384">
                  <c:v>0.77189068600111121</c:v>
                </c:pt>
                <c:pt idx="1385">
                  <c:v>0.77244841048521606</c:v>
                </c:pt>
                <c:pt idx="1386">
                  <c:v>0.77300613496932091</c:v>
                </c:pt>
                <c:pt idx="1387">
                  <c:v>0.77356385945342576</c:v>
                </c:pt>
                <c:pt idx="1388">
                  <c:v>0.77412158393753061</c:v>
                </c:pt>
                <c:pt idx="1389">
                  <c:v>0.77467930842163546</c:v>
                </c:pt>
                <c:pt idx="1390">
                  <c:v>0.77523703290574031</c:v>
                </c:pt>
                <c:pt idx="1391">
                  <c:v>0.77579475738984516</c:v>
                </c:pt>
                <c:pt idx="1392">
                  <c:v>0.77635248187395001</c:v>
                </c:pt>
                <c:pt idx="1393">
                  <c:v>0.77691020635805486</c:v>
                </c:pt>
                <c:pt idx="1394">
                  <c:v>0.7774679308421597</c:v>
                </c:pt>
                <c:pt idx="1395">
                  <c:v>0.77802565532626455</c:v>
                </c:pt>
                <c:pt idx="1396">
                  <c:v>0.7785833798103694</c:v>
                </c:pt>
                <c:pt idx="1397">
                  <c:v>0.77914110429447425</c:v>
                </c:pt>
                <c:pt idx="1398">
                  <c:v>0.7796988287785791</c:v>
                </c:pt>
                <c:pt idx="1399">
                  <c:v>0.78025655326268395</c:v>
                </c:pt>
                <c:pt idx="1400">
                  <c:v>0.7808142777467888</c:v>
                </c:pt>
                <c:pt idx="1401">
                  <c:v>0.78137200223089365</c:v>
                </c:pt>
                <c:pt idx="1402">
                  <c:v>0.7819297267149985</c:v>
                </c:pt>
                <c:pt idx="1403">
                  <c:v>0.78248745119910335</c:v>
                </c:pt>
                <c:pt idx="1404">
                  <c:v>0.78304517568320819</c:v>
                </c:pt>
                <c:pt idx="1405">
                  <c:v>0.78360290016731304</c:v>
                </c:pt>
                <c:pt idx="1406">
                  <c:v>0.78416062465141789</c:v>
                </c:pt>
                <c:pt idx="1407">
                  <c:v>0.78471834913552274</c:v>
                </c:pt>
                <c:pt idx="1408">
                  <c:v>0.78527607361962759</c:v>
                </c:pt>
                <c:pt idx="1409">
                  <c:v>0.78583379810373244</c:v>
                </c:pt>
                <c:pt idx="1410">
                  <c:v>0.78639152258783729</c:v>
                </c:pt>
                <c:pt idx="1411">
                  <c:v>0.78694924707194214</c:v>
                </c:pt>
                <c:pt idx="1412">
                  <c:v>0.78750697155604699</c:v>
                </c:pt>
                <c:pt idx="1413">
                  <c:v>0.78806469604015184</c:v>
                </c:pt>
                <c:pt idx="1414">
                  <c:v>0.78862242052425668</c:v>
                </c:pt>
                <c:pt idx="1415">
                  <c:v>0.78918014500836153</c:v>
                </c:pt>
                <c:pt idx="1416">
                  <c:v>0.78973786949246638</c:v>
                </c:pt>
                <c:pt idx="1417">
                  <c:v>0.79029559397657123</c:v>
                </c:pt>
                <c:pt idx="1418">
                  <c:v>0.79085331846067608</c:v>
                </c:pt>
                <c:pt idx="1419">
                  <c:v>0.79141104294478093</c:v>
                </c:pt>
                <c:pt idx="1420">
                  <c:v>0.79196876742888578</c:v>
                </c:pt>
                <c:pt idx="1421">
                  <c:v>0.79252649191299063</c:v>
                </c:pt>
                <c:pt idx="1422">
                  <c:v>0.79308421639709548</c:v>
                </c:pt>
                <c:pt idx="1423">
                  <c:v>0.79364194088120033</c:v>
                </c:pt>
                <c:pt idx="1424">
                  <c:v>0.79419966536530517</c:v>
                </c:pt>
                <c:pt idx="1425">
                  <c:v>0.79475738984941002</c:v>
                </c:pt>
                <c:pt idx="1426">
                  <c:v>0.79531511433351487</c:v>
                </c:pt>
                <c:pt idx="1427">
                  <c:v>0.79587283881761972</c:v>
                </c:pt>
                <c:pt idx="1428">
                  <c:v>0.79643056330172457</c:v>
                </c:pt>
                <c:pt idx="1429">
                  <c:v>0.79698828778582942</c:v>
                </c:pt>
                <c:pt idx="1430">
                  <c:v>0.79754601226993427</c:v>
                </c:pt>
                <c:pt idx="1431">
                  <c:v>0.79810373675403912</c:v>
                </c:pt>
                <c:pt idx="1432">
                  <c:v>0.79866146123814397</c:v>
                </c:pt>
                <c:pt idx="1433">
                  <c:v>0.79921918572224881</c:v>
                </c:pt>
                <c:pt idx="1434">
                  <c:v>0.79977691020635366</c:v>
                </c:pt>
                <c:pt idx="1435">
                  <c:v>0.80033463469045851</c:v>
                </c:pt>
                <c:pt idx="1436">
                  <c:v>0.80089235917456336</c:v>
                </c:pt>
                <c:pt idx="1437">
                  <c:v>0.80145008365866821</c:v>
                </c:pt>
                <c:pt idx="1438">
                  <c:v>0.80200780814277306</c:v>
                </c:pt>
                <c:pt idx="1439">
                  <c:v>0.80256553262687791</c:v>
                </c:pt>
                <c:pt idx="1440">
                  <c:v>0.80312325711098276</c:v>
                </c:pt>
                <c:pt idx="1441">
                  <c:v>0.80368098159508761</c:v>
                </c:pt>
                <c:pt idx="1442">
                  <c:v>0.80423870607919246</c:v>
                </c:pt>
                <c:pt idx="1443">
                  <c:v>0.8047964305632973</c:v>
                </c:pt>
                <c:pt idx="1444">
                  <c:v>0.80535415504740215</c:v>
                </c:pt>
                <c:pt idx="1445">
                  <c:v>0.805911879531507</c:v>
                </c:pt>
                <c:pt idx="1446">
                  <c:v>0.80646960401561185</c:v>
                </c:pt>
                <c:pt idx="1447">
                  <c:v>0.8070273284997167</c:v>
                </c:pt>
                <c:pt idx="1448">
                  <c:v>0.80758505298382155</c:v>
                </c:pt>
                <c:pt idx="1449">
                  <c:v>0.8081427774679264</c:v>
                </c:pt>
                <c:pt idx="1450">
                  <c:v>0.80870050195203125</c:v>
                </c:pt>
                <c:pt idx="1451">
                  <c:v>0.8092582264361361</c:v>
                </c:pt>
                <c:pt idx="1452">
                  <c:v>0.80981595092024095</c:v>
                </c:pt>
                <c:pt idx="1453">
                  <c:v>0.81037367540434579</c:v>
                </c:pt>
                <c:pt idx="1454">
                  <c:v>0.81093139988845064</c:v>
                </c:pt>
                <c:pt idx="1455">
                  <c:v>0.81148912437255549</c:v>
                </c:pt>
                <c:pt idx="1456">
                  <c:v>0.81204684885666034</c:v>
                </c:pt>
                <c:pt idx="1457">
                  <c:v>0.81260457334076519</c:v>
                </c:pt>
                <c:pt idx="1458">
                  <c:v>0.81316229782487004</c:v>
                </c:pt>
                <c:pt idx="1459">
                  <c:v>0.81372002230897489</c:v>
                </c:pt>
                <c:pt idx="1460">
                  <c:v>0.81427774679307974</c:v>
                </c:pt>
                <c:pt idx="1461">
                  <c:v>0.81483547127718459</c:v>
                </c:pt>
                <c:pt idx="1462">
                  <c:v>0.81539319576128944</c:v>
                </c:pt>
                <c:pt idx="1463">
                  <c:v>0.81595092024539428</c:v>
                </c:pt>
                <c:pt idx="1464">
                  <c:v>0.81650864472949913</c:v>
                </c:pt>
                <c:pt idx="1465">
                  <c:v>0.81706636921360398</c:v>
                </c:pt>
                <c:pt idx="1466">
                  <c:v>0.81762409369770883</c:v>
                </c:pt>
                <c:pt idx="1467">
                  <c:v>0.81818181818181368</c:v>
                </c:pt>
                <c:pt idx="1468">
                  <c:v>0.81873954266591853</c:v>
                </c:pt>
                <c:pt idx="1469">
                  <c:v>0.81929726715002338</c:v>
                </c:pt>
                <c:pt idx="1470">
                  <c:v>0.81985499163412823</c:v>
                </c:pt>
                <c:pt idx="1471">
                  <c:v>0.82041271611823308</c:v>
                </c:pt>
                <c:pt idx="1472">
                  <c:v>0.82097044060233793</c:v>
                </c:pt>
                <c:pt idx="1473">
                  <c:v>0.82152816508644277</c:v>
                </c:pt>
                <c:pt idx="1474">
                  <c:v>0.82208588957054762</c:v>
                </c:pt>
                <c:pt idx="1475">
                  <c:v>0.82264361405465247</c:v>
                </c:pt>
                <c:pt idx="1476">
                  <c:v>0.82320133853875732</c:v>
                </c:pt>
                <c:pt idx="1477">
                  <c:v>0.82375906302286217</c:v>
                </c:pt>
                <c:pt idx="1478">
                  <c:v>0.82431678750696702</c:v>
                </c:pt>
                <c:pt idx="1479">
                  <c:v>0.82487451199107187</c:v>
                </c:pt>
                <c:pt idx="1480">
                  <c:v>0.82543223647517672</c:v>
                </c:pt>
                <c:pt idx="1481">
                  <c:v>0.82598996095928157</c:v>
                </c:pt>
                <c:pt idx="1482">
                  <c:v>0.82654768544338642</c:v>
                </c:pt>
                <c:pt idx="1483">
                  <c:v>0.82710540992749126</c:v>
                </c:pt>
                <c:pt idx="1484">
                  <c:v>0.82766313441159611</c:v>
                </c:pt>
                <c:pt idx="1485">
                  <c:v>0.82822085889570096</c:v>
                </c:pt>
                <c:pt idx="1486">
                  <c:v>0.82877858337980581</c:v>
                </c:pt>
                <c:pt idx="1487">
                  <c:v>0.82933630786391066</c:v>
                </c:pt>
                <c:pt idx="1488">
                  <c:v>0.82989403234801551</c:v>
                </c:pt>
                <c:pt idx="1489">
                  <c:v>0.83045175683212036</c:v>
                </c:pt>
                <c:pt idx="1490">
                  <c:v>0.83100948131622521</c:v>
                </c:pt>
                <c:pt idx="1491">
                  <c:v>0.83156720580033006</c:v>
                </c:pt>
                <c:pt idx="1492">
                  <c:v>0.8321249302844349</c:v>
                </c:pt>
                <c:pt idx="1493">
                  <c:v>0.83268265476853975</c:v>
                </c:pt>
                <c:pt idx="1494">
                  <c:v>0.8332403792526446</c:v>
                </c:pt>
                <c:pt idx="1495">
                  <c:v>0.83379810373674945</c:v>
                </c:pt>
                <c:pt idx="1496">
                  <c:v>0.8343558282208543</c:v>
                </c:pt>
                <c:pt idx="1497">
                  <c:v>0.83491355270495915</c:v>
                </c:pt>
                <c:pt idx="1498">
                  <c:v>0.835471277189064</c:v>
                </c:pt>
                <c:pt idx="1499">
                  <c:v>0.83602900167316885</c:v>
                </c:pt>
                <c:pt idx="1500">
                  <c:v>0.8365867261572737</c:v>
                </c:pt>
                <c:pt idx="1501">
                  <c:v>0.83714445064137855</c:v>
                </c:pt>
                <c:pt idx="1502">
                  <c:v>0.83770217512548339</c:v>
                </c:pt>
                <c:pt idx="1503">
                  <c:v>0.83825989960958824</c:v>
                </c:pt>
                <c:pt idx="1504">
                  <c:v>0.83881762409369309</c:v>
                </c:pt>
                <c:pt idx="1505">
                  <c:v>0.83937534857779794</c:v>
                </c:pt>
                <c:pt idx="1506">
                  <c:v>0.83993307306190279</c:v>
                </c:pt>
                <c:pt idx="1507">
                  <c:v>0.84049079754600764</c:v>
                </c:pt>
                <c:pt idx="1508">
                  <c:v>0.84104852203011249</c:v>
                </c:pt>
                <c:pt idx="1509">
                  <c:v>0.84160624651421734</c:v>
                </c:pt>
                <c:pt idx="1510">
                  <c:v>0.84216397099832219</c:v>
                </c:pt>
                <c:pt idx="1511">
                  <c:v>0.84272169548242704</c:v>
                </c:pt>
                <c:pt idx="1512">
                  <c:v>0.84327941996653188</c:v>
                </c:pt>
                <c:pt idx="1513">
                  <c:v>0.84383714445063673</c:v>
                </c:pt>
                <c:pt idx="1514">
                  <c:v>0.84439486893474158</c:v>
                </c:pt>
                <c:pt idx="1515">
                  <c:v>0.84495259341884643</c:v>
                </c:pt>
                <c:pt idx="1516">
                  <c:v>0.84551031790295128</c:v>
                </c:pt>
                <c:pt idx="1517">
                  <c:v>0.84606804238705613</c:v>
                </c:pt>
                <c:pt idx="1518">
                  <c:v>0.84662576687116098</c:v>
                </c:pt>
                <c:pt idx="1519">
                  <c:v>0.84718349135526583</c:v>
                </c:pt>
                <c:pt idx="1520">
                  <c:v>0.84774121583937068</c:v>
                </c:pt>
                <c:pt idx="1521">
                  <c:v>0.84829894032347553</c:v>
                </c:pt>
                <c:pt idx="1522">
                  <c:v>0.84885666480758037</c:v>
                </c:pt>
                <c:pt idx="1523">
                  <c:v>0.84941438929168522</c:v>
                </c:pt>
                <c:pt idx="1524">
                  <c:v>0.84997211377579007</c:v>
                </c:pt>
                <c:pt idx="1525">
                  <c:v>0.85052983825989492</c:v>
                </c:pt>
                <c:pt idx="1526">
                  <c:v>0.85108756274399977</c:v>
                </c:pt>
                <c:pt idx="1527">
                  <c:v>0.85164528722810462</c:v>
                </c:pt>
                <c:pt idx="1528">
                  <c:v>0.85220301171220947</c:v>
                </c:pt>
                <c:pt idx="1529">
                  <c:v>0.85276073619631432</c:v>
                </c:pt>
                <c:pt idx="1530">
                  <c:v>0.85331846068041917</c:v>
                </c:pt>
                <c:pt idx="1531">
                  <c:v>0.85387618516452402</c:v>
                </c:pt>
                <c:pt idx="1532">
                  <c:v>0.85443390964862886</c:v>
                </c:pt>
                <c:pt idx="1533">
                  <c:v>0.85499163413273371</c:v>
                </c:pt>
                <c:pt idx="1534">
                  <c:v>0.85554935861683856</c:v>
                </c:pt>
                <c:pt idx="1535">
                  <c:v>0.85610708310094341</c:v>
                </c:pt>
                <c:pt idx="1536">
                  <c:v>0.85666480758504826</c:v>
                </c:pt>
                <c:pt idx="1537">
                  <c:v>0.85722253206915311</c:v>
                </c:pt>
                <c:pt idx="1538">
                  <c:v>0.85778025655325796</c:v>
                </c:pt>
                <c:pt idx="1539">
                  <c:v>0.85833798103736281</c:v>
                </c:pt>
                <c:pt idx="1540">
                  <c:v>0.85889570552146766</c:v>
                </c:pt>
                <c:pt idx="1541">
                  <c:v>0.85945343000557251</c:v>
                </c:pt>
                <c:pt idx="1542">
                  <c:v>0.86001115448967735</c:v>
                </c:pt>
                <c:pt idx="1543">
                  <c:v>0.8605688789737822</c:v>
                </c:pt>
                <c:pt idx="1544">
                  <c:v>0.86112660345788705</c:v>
                </c:pt>
                <c:pt idx="1545">
                  <c:v>0.8616843279419919</c:v>
                </c:pt>
                <c:pt idx="1546">
                  <c:v>0.86224205242609675</c:v>
                </c:pt>
                <c:pt idx="1547">
                  <c:v>0.8627997769102016</c:v>
                </c:pt>
                <c:pt idx="1548">
                  <c:v>0.86335750139430645</c:v>
                </c:pt>
                <c:pt idx="1549">
                  <c:v>0.8639152258784113</c:v>
                </c:pt>
                <c:pt idx="1550">
                  <c:v>0.86447295036251615</c:v>
                </c:pt>
                <c:pt idx="1551">
                  <c:v>0.86503067484662099</c:v>
                </c:pt>
                <c:pt idx="1552">
                  <c:v>0.86558839933072584</c:v>
                </c:pt>
                <c:pt idx="1553">
                  <c:v>0.86614612381483069</c:v>
                </c:pt>
                <c:pt idx="1554">
                  <c:v>0.86670384829893554</c:v>
                </c:pt>
                <c:pt idx="1555">
                  <c:v>0.86726157278304039</c:v>
                </c:pt>
                <c:pt idx="1556">
                  <c:v>0.86781929726714524</c:v>
                </c:pt>
                <c:pt idx="1557">
                  <c:v>0.86837702175125009</c:v>
                </c:pt>
                <c:pt idx="1558">
                  <c:v>0.86893474623535494</c:v>
                </c:pt>
                <c:pt idx="1559">
                  <c:v>0.86949247071945979</c:v>
                </c:pt>
                <c:pt idx="1560">
                  <c:v>0.87005019520356464</c:v>
                </c:pt>
                <c:pt idx="1561">
                  <c:v>0.87060791968766948</c:v>
                </c:pt>
                <c:pt idx="1562">
                  <c:v>0.87116564417177433</c:v>
                </c:pt>
                <c:pt idx="1563">
                  <c:v>0.87172336865587918</c:v>
                </c:pt>
                <c:pt idx="1564">
                  <c:v>0.87228109313998403</c:v>
                </c:pt>
                <c:pt idx="1565">
                  <c:v>0.87283881762408888</c:v>
                </c:pt>
                <c:pt idx="1566">
                  <c:v>0.87339654210819373</c:v>
                </c:pt>
                <c:pt idx="1567">
                  <c:v>0.87395426659229858</c:v>
                </c:pt>
                <c:pt idx="1568">
                  <c:v>0.87451199107640343</c:v>
                </c:pt>
                <c:pt idx="1569">
                  <c:v>0.87506971556050828</c:v>
                </c:pt>
                <c:pt idx="1570">
                  <c:v>0.87562744004461313</c:v>
                </c:pt>
                <c:pt idx="1571">
                  <c:v>0.87618516452871797</c:v>
                </c:pt>
                <c:pt idx="1572">
                  <c:v>0.87674288901282282</c:v>
                </c:pt>
                <c:pt idx="1573">
                  <c:v>0.87730061349692767</c:v>
                </c:pt>
                <c:pt idx="1574">
                  <c:v>0.87785833798103252</c:v>
                </c:pt>
                <c:pt idx="1575">
                  <c:v>0.87841606246513737</c:v>
                </c:pt>
                <c:pt idx="1576">
                  <c:v>0.87897378694924222</c:v>
                </c:pt>
                <c:pt idx="1577">
                  <c:v>0.87953151143334707</c:v>
                </c:pt>
                <c:pt idx="1578">
                  <c:v>0.88008923591745192</c:v>
                </c:pt>
                <c:pt idx="1579">
                  <c:v>0.88064696040155677</c:v>
                </c:pt>
                <c:pt idx="1580">
                  <c:v>0.88120468488566162</c:v>
                </c:pt>
                <c:pt idx="1581">
                  <c:v>0.88176240936976646</c:v>
                </c:pt>
                <c:pt idx="1582">
                  <c:v>0.88232013385387131</c:v>
                </c:pt>
                <c:pt idx="1583">
                  <c:v>0.88287785833797616</c:v>
                </c:pt>
                <c:pt idx="1584">
                  <c:v>0.88343558282208101</c:v>
                </c:pt>
                <c:pt idx="1585">
                  <c:v>0.88399330730618586</c:v>
                </c:pt>
                <c:pt idx="1586">
                  <c:v>0.88455103179029071</c:v>
                </c:pt>
                <c:pt idx="1587">
                  <c:v>0.88510875627439556</c:v>
                </c:pt>
                <c:pt idx="1588">
                  <c:v>0.88566648075850041</c:v>
                </c:pt>
                <c:pt idx="1589">
                  <c:v>0.88622420524260526</c:v>
                </c:pt>
                <c:pt idx="1590">
                  <c:v>0.88678192972671011</c:v>
                </c:pt>
                <c:pt idx="1591">
                  <c:v>0.88733965421081495</c:v>
                </c:pt>
                <c:pt idx="1592">
                  <c:v>0.8878973786949198</c:v>
                </c:pt>
                <c:pt idx="1593">
                  <c:v>0.88845510317902465</c:v>
                </c:pt>
                <c:pt idx="1594">
                  <c:v>0.8890128276631295</c:v>
                </c:pt>
                <c:pt idx="1595">
                  <c:v>0.88957055214723435</c:v>
                </c:pt>
                <c:pt idx="1596">
                  <c:v>0.8901282766313392</c:v>
                </c:pt>
                <c:pt idx="1597">
                  <c:v>0.89068600111544405</c:v>
                </c:pt>
                <c:pt idx="1598">
                  <c:v>0.8912437255995489</c:v>
                </c:pt>
                <c:pt idx="1599">
                  <c:v>0.89180145008365375</c:v>
                </c:pt>
                <c:pt idx="1600">
                  <c:v>0.8923591745677586</c:v>
                </c:pt>
                <c:pt idx="1601">
                  <c:v>0.89291689905186344</c:v>
                </c:pt>
                <c:pt idx="1602">
                  <c:v>0.89347462353596829</c:v>
                </c:pt>
                <c:pt idx="1603">
                  <c:v>0.89403234802007314</c:v>
                </c:pt>
                <c:pt idx="1604">
                  <c:v>0.89459007250417799</c:v>
                </c:pt>
                <c:pt idx="1605">
                  <c:v>0.89514779698828284</c:v>
                </c:pt>
                <c:pt idx="1606">
                  <c:v>0.89570552147238769</c:v>
                </c:pt>
                <c:pt idx="1607">
                  <c:v>0.89626324595649254</c:v>
                </c:pt>
                <c:pt idx="1608">
                  <c:v>0.89682097044059739</c:v>
                </c:pt>
                <c:pt idx="1609">
                  <c:v>0.89737869492470224</c:v>
                </c:pt>
                <c:pt idx="1610">
                  <c:v>0.89793641940880708</c:v>
                </c:pt>
                <c:pt idx="1611">
                  <c:v>0.89849414389291193</c:v>
                </c:pt>
                <c:pt idx="1612">
                  <c:v>0.89905186837701678</c:v>
                </c:pt>
                <c:pt idx="1613">
                  <c:v>0.89960959286112163</c:v>
                </c:pt>
                <c:pt idx="1614">
                  <c:v>0.90016731734522648</c:v>
                </c:pt>
                <c:pt idx="1615">
                  <c:v>0.90072504182933133</c:v>
                </c:pt>
                <c:pt idx="1616">
                  <c:v>0.90128276631343618</c:v>
                </c:pt>
                <c:pt idx="1617">
                  <c:v>0.90184049079754103</c:v>
                </c:pt>
                <c:pt idx="1618">
                  <c:v>0.90239821528164588</c:v>
                </c:pt>
                <c:pt idx="1619">
                  <c:v>0.90295593976575073</c:v>
                </c:pt>
                <c:pt idx="1620">
                  <c:v>0.90351366424985557</c:v>
                </c:pt>
                <c:pt idx="1621">
                  <c:v>0.90407138873396042</c:v>
                </c:pt>
                <c:pt idx="1622">
                  <c:v>0.90462911321806527</c:v>
                </c:pt>
                <c:pt idx="1623">
                  <c:v>0.90518683770217012</c:v>
                </c:pt>
                <c:pt idx="1624">
                  <c:v>0.90574456218627497</c:v>
                </c:pt>
                <c:pt idx="1625">
                  <c:v>0.90630228667037982</c:v>
                </c:pt>
                <c:pt idx="1626">
                  <c:v>0.90686001115448467</c:v>
                </c:pt>
                <c:pt idx="1627">
                  <c:v>0.90741773563858952</c:v>
                </c:pt>
                <c:pt idx="1628">
                  <c:v>0.90797546012269437</c:v>
                </c:pt>
                <c:pt idx="1629">
                  <c:v>0.90853318460679922</c:v>
                </c:pt>
                <c:pt idx="1630">
                  <c:v>0.90909090909090406</c:v>
                </c:pt>
                <c:pt idx="1631">
                  <c:v>0.90964863357500891</c:v>
                </c:pt>
                <c:pt idx="1632">
                  <c:v>0.91020635805911376</c:v>
                </c:pt>
                <c:pt idx="1633">
                  <c:v>0.91076408254321861</c:v>
                </c:pt>
                <c:pt idx="1634">
                  <c:v>0.91132180702732346</c:v>
                </c:pt>
                <c:pt idx="1635">
                  <c:v>0.91187953151142831</c:v>
                </c:pt>
                <c:pt idx="1636">
                  <c:v>0.91243725599553316</c:v>
                </c:pt>
                <c:pt idx="1637">
                  <c:v>0.91299498047963801</c:v>
                </c:pt>
                <c:pt idx="1638">
                  <c:v>0.91355270496374286</c:v>
                </c:pt>
                <c:pt idx="1639">
                  <c:v>0.91411042944784771</c:v>
                </c:pt>
                <c:pt idx="1640">
                  <c:v>0.91466815393195255</c:v>
                </c:pt>
                <c:pt idx="1641">
                  <c:v>0.9152258784160574</c:v>
                </c:pt>
                <c:pt idx="1642">
                  <c:v>0.91578360290016225</c:v>
                </c:pt>
                <c:pt idx="1643">
                  <c:v>0.9163413273842671</c:v>
                </c:pt>
                <c:pt idx="1644">
                  <c:v>0.91689905186837195</c:v>
                </c:pt>
                <c:pt idx="1645">
                  <c:v>0.9174567763524768</c:v>
                </c:pt>
                <c:pt idx="1646">
                  <c:v>0.91801450083658165</c:v>
                </c:pt>
                <c:pt idx="1647">
                  <c:v>0.9185722253206865</c:v>
                </c:pt>
                <c:pt idx="1648">
                  <c:v>0.91912994980479135</c:v>
                </c:pt>
                <c:pt idx="1649">
                  <c:v>0.9196876742888962</c:v>
                </c:pt>
                <c:pt idx="1650">
                  <c:v>0.92024539877300104</c:v>
                </c:pt>
                <c:pt idx="1651">
                  <c:v>0.92080312325710589</c:v>
                </c:pt>
                <c:pt idx="1652">
                  <c:v>0.92136084774121074</c:v>
                </c:pt>
                <c:pt idx="1653">
                  <c:v>0.92191857222531559</c:v>
                </c:pt>
                <c:pt idx="1654">
                  <c:v>0.92247629670942044</c:v>
                </c:pt>
                <c:pt idx="1655">
                  <c:v>0.92303402119352529</c:v>
                </c:pt>
                <c:pt idx="1656">
                  <c:v>0.92359174567763014</c:v>
                </c:pt>
                <c:pt idx="1657">
                  <c:v>0.92414947016173499</c:v>
                </c:pt>
                <c:pt idx="1658">
                  <c:v>0.92470719464583984</c:v>
                </c:pt>
                <c:pt idx="1659">
                  <c:v>0.92526491912994469</c:v>
                </c:pt>
                <c:pt idx="1660">
                  <c:v>0.92582264361404953</c:v>
                </c:pt>
                <c:pt idx="1661">
                  <c:v>0.92638036809815438</c:v>
                </c:pt>
                <c:pt idx="1662">
                  <c:v>0.92693809258225923</c:v>
                </c:pt>
                <c:pt idx="1663">
                  <c:v>0.92749581706636408</c:v>
                </c:pt>
                <c:pt idx="1664">
                  <c:v>0.92805354155046893</c:v>
                </c:pt>
                <c:pt idx="1665">
                  <c:v>0.92861126603457378</c:v>
                </c:pt>
                <c:pt idx="1666">
                  <c:v>0.92916899051867863</c:v>
                </c:pt>
                <c:pt idx="1667">
                  <c:v>0.92972671500278348</c:v>
                </c:pt>
                <c:pt idx="1668">
                  <c:v>0.93028443948688833</c:v>
                </c:pt>
                <c:pt idx="1669">
                  <c:v>0.93084216397099317</c:v>
                </c:pt>
                <c:pt idx="1670">
                  <c:v>0.93139988845509802</c:v>
                </c:pt>
                <c:pt idx="1671">
                  <c:v>0.93195761293920287</c:v>
                </c:pt>
                <c:pt idx="1672">
                  <c:v>0.93251533742330772</c:v>
                </c:pt>
                <c:pt idx="1673">
                  <c:v>0.93307306190741257</c:v>
                </c:pt>
                <c:pt idx="1674">
                  <c:v>0.93363078639151742</c:v>
                </c:pt>
                <c:pt idx="1675">
                  <c:v>0.93418851087562227</c:v>
                </c:pt>
                <c:pt idx="1676">
                  <c:v>0.93474623535972712</c:v>
                </c:pt>
                <c:pt idx="1677">
                  <c:v>0.93530395984383197</c:v>
                </c:pt>
                <c:pt idx="1678">
                  <c:v>0.93586168432793682</c:v>
                </c:pt>
                <c:pt idx="1679">
                  <c:v>0.93641940881204166</c:v>
                </c:pt>
                <c:pt idx="1680">
                  <c:v>0.93697713329614651</c:v>
                </c:pt>
                <c:pt idx="1681">
                  <c:v>0.93753485778025136</c:v>
                </c:pt>
                <c:pt idx="1682">
                  <c:v>0.93809258226435621</c:v>
                </c:pt>
                <c:pt idx="1683">
                  <c:v>0.93865030674846106</c:v>
                </c:pt>
                <c:pt idx="1684">
                  <c:v>0.93920803123256591</c:v>
                </c:pt>
                <c:pt idx="1685">
                  <c:v>0.93976575571667076</c:v>
                </c:pt>
                <c:pt idx="1686">
                  <c:v>0.94032348020077561</c:v>
                </c:pt>
                <c:pt idx="1687">
                  <c:v>0.94088120468488046</c:v>
                </c:pt>
                <c:pt idx="1688">
                  <c:v>0.94143892916898531</c:v>
                </c:pt>
                <c:pt idx="1689">
                  <c:v>0.94199665365309015</c:v>
                </c:pt>
                <c:pt idx="1690">
                  <c:v>0.942554378137195</c:v>
                </c:pt>
                <c:pt idx="1691">
                  <c:v>0.94311210262129985</c:v>
                </c:pt>
                <c:pt idx="1692">
                  <c:v>0.9436698271054047</c:v>
                </c:pt>
                <c:pt idx="1693">
                  <c:v>0.94422755158950955</c:v>
                </c:pt>
                <c:pt idx="1694">
                  <c:v>0.9447852760736144</c:v>
                </c:pt>
                <c:pt idx="1695">
                  <c:v>0.94534300055771925</c:v>
                </c:pt>
                <c:pt idx="1696">
                  <c:v>0.9459007250418241</c:v>
                </c:pt>
                <c:pt idx="1697">
                  <c:v>0.94645844952592895</c:v>
                </c:pt>
                <c:pt idx="1698">
                  <c:v>0.9470161740100338</c:v>
                </c:pt>
                <c:pt idx="1699">
                  <c:v>0.94757389849413864</c:v>
                </c:pt>
                <c:pt idx="1700">
                  <c:v>0.94813162297824349</c:v>
                </c:pt>
                <c:pt idx="1701">
                  <c:v>0.94868934746234834</c:v>
                </c:pt>
                <c:pt idx="1702">
                  <c:v>0.94924707194645319</c:v>
                </c:pt>
                <c:pt idx="1703">
                  <c:v>0.94980479643055804</c:v>
                </c:pt>
                <c:pt idx="1704">
                  <c:v>0.95036252091466289</c:v>
                </c:pt>
                <c:pt idx="1705">
                  <c:v>0.95092024539876774</c:v>
                </c:pt>
                <c:pt idx="1706">
                  <c:v>0.95147796988287259</c:v>
                </c:pt>
                <c:pt idx="1707">
                  <c:v>0.95203569436697744</c:v>
                </c:pt>
                <c:pt idx="1708">
                  <c:v>0.95259341885108229</c:v>
                </c:pt>
                <c:pt idx="1709">
                  <c:v>0.95315114333518713</c:v>
                </c:pt>
                <c:pt idx="1710">
                  <c:v>0.95370886781929198</c:v>
                </c:pt>
                <c:pt idx="1711">
                  <c:v>0.95426659230339683</c:v>
                </c:pt>
                <c:pt idx="1712">
                  <c:v>0.95482431678750168</c:v>
                </c:pt>
                <c:pt idx="1713">
                  <c:v>0.95538204127160653</c:v>
                </c:pt>
                <c:pt idx="1714">
                  <c:v>0.95593976575571138</c:v>
                </c:pt>
                <c:pt idx="1715">
                  <c:v>0.95649749023981623</c:v>
                </c:pt>
                <c:pt idx="1716">
                  <c:v>0.95705521472392108</c:v>
                </c:pt>
                <c:pt idx="1717">
                  <c:v>0.95761293920802593</c:v>
                </c:pt>
                <c:pt idx="1718">
                  <c:v>0.95817066369213078</c:v>
                </c:pt>
                <c:pt idx="1719">
                  <c:v>0.95872838817623562</c:v>
                </c:pt>
                <c:pt idx="1720">
                  <c:v>0.95928611266034047</c:v>
                </c:pt>
                <c:pt idx="1721">
                  <c:v>0.95984383714444532</c:v>
                </c:pt>
                <c:pt idx="1722">
                  <c:v>0.96040156162855017</c:v>
                </c:pt>
                <c:pt idx="1723">
                  <c:v>0.96095928611265502</c:v>
                </c:pt>
                <c:pt idx="1724">
                  <c:v>0.96151701059675987</c:v>
                </c:pt>
                <c:pt idx="1725">
                  <c:v>0.96207473508086472</c:v>
                </c:pt>
                <c:pt idx="1726">
                  <c:v>0.96263245956496957</c:v>
                </c:pt>
                <c:pt idx="1727">
                  <c:v>0.96319018404907442</c:v>
                </c:pt>
                <c:pt idx="1728">
                  <c:v>0.96374790853317926</c:v>
                </c:pt>
                <c:pt idx="1729">
                  <c:v>0.96430563301728411</c:v>
                </c:pt>
                <c:pt idx="1730">
                  <c:v>0.96486335750138896</c:v>
                </c:pt>
                <c:pt idx="1731">
                  <c:v>0.96542108198549381</c:v>
                </c:pt>
                <c:pt idx="1732">
                  <c:v>0.96597880646959866</c:v>
                </c:pt>
                <c:pt idx="1733">
                  <c:v>0.96653653095370351</c:v>
                </c:pt>
                <c:pt idx="1734">
                  <c:v>0.96709425543780836</c:v>
                </c:pt>
                <c:pt idx="1735">
                  <c:v>0.96765197992191321</c:v>
                </c:pt>
                <c:pt idx="1736">
                  <c:v>0.96820970440601806</c:v>
                </c:pt>
                <c:pt idx="1737">
                  <c:v>0.96876742889012291</c:v>
                </c:pt>
                <c:pt idx="1738">
                  <c:v>0.96932515337422775</c:v>
                </c:pt>
                <c:pt idx="1739">
                  <c:v>0.9698828778583326</c:v>
                </c:pt>
                <c:pt idx="1740">
                  <c:v>0.97044060234243745</c:v>
                </c:pt>
                <c:pt idx="1741">
                  <c:v>0.9709983268265423</c:v>
                </c:pt>
                <c:pt idx="1742">
                  <c:v>0.97155605131064715</c:v>
                </c:pt>
                <c:pt idx="1743">
                  <c:v>0.972113775794752</c:v>
                </c:pt>
                <c:pt idx="1744">
                  <c:v>0.97267150027885685</c:v>
                </c:pt>
                <c:pt idx="1745">
                  <c:v>0.9732292247629617</c:v>
                </c:pt>
                <c:pt idx="1746">
                  <c:v>0.97378694924706655</c:v>
                </c:pt>
                <c:pt idx="1747">
                  <c:v>0.9743446737311714</c:v>
                </c:pt>
                <c:pt idx="1748">
                  <c:v>0.97490239821527624</c:v>
                </c:pt>
                <c:pt idx="1749">
                  <c:v>0.97546012269938109</c:v>
                </c:pt>
                <c:pt idx="1750">
                  <c:v>0.97601784718348594</c:v>
                </c:pt>
                <c:pt idx="1751">
                  <c:v>0.97657557166759079</c:v>
                </c:pt>
                <c:pt idx="1752">
                  <c:v>0.97713329615169564</c:v>
                </c:pt>
                <c:pt idx="1753">
                  <c:v>0.97769102063580049</c:v>
                </c:pt>
                <c:pt idx="1754">
                  <c:v>0.97824874511990534</c:v>
                </c:pt>
                <c:pt idx="1755">
                  <c:v>0.97880646960401019</c:v>
                </c:pt>
                <c:pt idx="1756">
                  <c:v>0.97936419408811504</c:v>
                </c:pt>
                <c:pt idx="1757">
                  <c:v>0.97992191857221989</c:v>
                </c:pt>
                <c:pt idx="1758">
                  <c:v>0.98047964305632473</c:v>
                </c:pt>
                <c:pt idx="1759">
                  <c:v>0.98103736754042958</c:v>
                </c:pt>
                <c:pt idx="1760">
                  <c:v>0.98159509202453443</c:v>
                </c:pt>
                <c:pt idx="1761">
                  <c:v>0.98215281650863928</c:v>
                </c:pt>
                <c:pt idx="1762">
                  <c:v>0.98271054099274413</c:v>
                </c:pt>
                <c:pt idx="1763">
                  <c:v>0.98326826547684898</c:v>
                </c:pt>
                <c:pt idx="1764">
                  <c:v>0.98382598996095383</c:v>
                </c:pt>
                <c:pt idx="1765">
                  <c:v>0.98438371444505868</c:v>
                </c:pt>
                <c:pt idx="1766">
                  <c:v>0.98494143892916353</c:v>
                </c:pt>
                <c:pt idx="1767">
                  <c:v>0.98549916341326838</c:v>
                </c:pt>
                <c:pt idx="1768">
                  <c:v>0.98605688789737322</c:v>
                </c:pt>
                <c:pt idx="1769">
                  <c:v>0.98661461238147807</c:v>
                </c:pt>
                <c:pt idx="1770">
                  <c:v>0.98717233686558292</c:v>
                </c:pt>
                <c:pt idx="1771">
                  <c:v>0.98773006134968777</c:v>
                </c:pt>
                <c:pt idx="1772">
                  <c:v>0.98828778583379262</c:v>
                </c:pt>
                <c:pt idx="1773">
                  <c:v>0.98884551031789747</c:v>
                </c:pt>
                <c:pt idx="1774">
                  <c:v>0.98940323480200232</c:v>
                </c:pt>
                <c:pt idx="1775">
                  <c:v>0.98996095928610717</c:v>
                </c:pt>
                <c:pt idx="1776">
                  <c:v>0.99051868377021202</c:v>
                </c:pt>
                <c:pt idx="1777">
                  <c:v>0.99107640825431687</c:v>
                </c:pt>
                <c:pt idx="1778">
                  <c:v>0.99163413273842171</c:v>
                </c:pt>
                <c:pt idx="1779">
                  <c:v>0.99219185722252656</c:v>
                </c:pt>
                <c:pt idx="1780">
                  <c:v>0.99274958170663141</c:v>
                </c:pt>
                <c:pt idx="1781">
                  <c:v>0.99330730619073626</c:v>
                </c:pt>
                <c:pt idx="1782">
                  <c:v>0.99386503067484111</c:v>
                </c:pt>
                <c:pt idx="1783">
                  <c:v>0.99442275515894596</c:v>
                </c:pt>
                <c:pt idx="1784">
                  <c:v>0.99498047964305081</c:v>
                </c:pt>
                <c:pt idx="1785">
                  <c:v>0.99553820412715566</c:v>
                </c:pt>
                <c:pt idx="1786">
                  <c:v>0.99609592861126051</c:v>
                </c:pt>
                <c:pt idx="1787">
                  <c:v>0.99665365309536535</c:v>
                </c:pt>
                <c:pt idx="1788">
                  <c:v>0.9972113775794702</c:v>
                </c:pt>
                <c:pt idx="1789">
                  <c:v>0.99776910206357505</c:v>
                </c:pt>
                <c:pt idx="1790">
                  <c:v>0.9983268265476799</c:v>
                </c:pt>
                <c:pt idx="1791">
                  <c:v>0.99888455103178475</c:v>
                </c:pt>
                <c:pt idx="1792">
                  <c:v>0.9994422755158896</c:v>
                </c:pt>
                <c:pt idx="1793">
                  <c:v>0.99999999999999445</c:v>
                </c:pt>
              </c:numCache>
            </c:numRef>
          </c:xVal>
          <c:yVal>
            <c:numRef>
              <c:f>Combined!$B$2:$B$1797</c:f>
              <c:numCache>
                <c:formatCode>0%</c:formatCode>
                <c:ptCount val="1796"/>
                <c:pt idx="0">
                  <c:v>0</c:v>
                </c:pt>
                <c:pt idx="1">
                  <c:v>1.6206482593037214E-2</c:v>
                </c:pt>
                <c:pt idx="2">
                  <c:v>3.2012805122048821E-2</c:v>
                </c:pt>
                <c:pt idx="3">
                  <c:v>4.4017607042817125E-2</c:v>
                </c:pt>
                <c:pt idx="4">
                  <c:v>5.5322128851540614E-2</c:v>
                </c:pt>
                <c:pt idx="5">
                  <c:v>6.5326130452180872E-2</c:v>
                </c:pt>
                <c:pt idx="6">
                  <c:v>7.523009203681473E-2</c:v>
                </c:pt>
                <c:pt idx="7">
                  <c:v>8.4833933573429374E-2</c:v>
                </c:pt>
                <c:pt idx="8">
                  <c:v>9.4337735094037617E-2</c:v>
                </c:pt>
                <c:pt idx="9">
                  <c:v>0.10324129651860744</c:v>
                </c:pt>
                <c:pt idx="10">
                  <c:v>0.11194477791116447</c:v>
                </c:pt>
                <c:pt idx="11">
                  <c:v>0.1206482593037215</c:v>
                </c:pt>
                <c:pt idx="12">
                  <c:v>0.12915166066426573</c:v>
                </c:pt>
                <c:pt idx="13">
                  <c:v>0.13755502200880354</c:v>
                </c:pt>
                <c:pt idx="14">
                  <c:v>0.14575830332132855</c:v>
                </c:pt>
                <c:pt idx="15">
                  <c:v>0.15386154461784715</c:v>
                </c:pt>
                <c:pt idx="16">
                  <c:v>0.16196478591436575</c:v>
                </c:pt>
                <c:pt idx="17">
                  <c:v>0.16996798719487796</c:v>
                </c:pt>
                <c:pt idx="18">
                  <c:v>0.17797118847539017</c:v>
                </c:pt>
                <c:pt idx="19">
                  <c:v>0.18567426970788317</c:v>
                </c:pt>
                <c:pt idx="20">
                  <c:v>0.19317727090836337</c:v>
                </c:pt>
                <c:pt idx="21">
                  <c:v>0.20048019207683077</c:v>
                </c:pt>
                <c:pt idx="22">
                  <c:v>0.20748299319727895</c:v>
                </c:pt>
                <c:pt idx="23">
                  <c:v>0.21428571428571433</c:v>
                </c:pt>
                <c:pt idx="24">
                  <c:v>0.2209883953581433</c:v>
                </c:pt>
                <c:pt idx="25">
                  <c:v>0.22769107643057226</c:v>
                </c:pt>
                <c:pt idx="26">
                  <c:v>0.23429371748699485</c:v>
                </c:pt>
                <c:pt idx="27">
                  <c:v>0.24079631852741101</c:v>
                </c:pt>
                <c:pt idx="28">
                  <c:v>0.24719887955182077</c:v>
                </c:pt>
                <c:pt idx="29">
                  <c:v>0.25320128051220492</c:v>
                </c:pt>
                <c:pt idx="30">
                  <c:v>0.25900360144057627</c:v>
                </c:pt>
                <c:pt idx="31">
                  <c:v>0.26480592236894762</c:v>
                </c:pt>
                <c:pt idx="32">
                  <c:v>0.27040816326530615</c:v>
                </c:pt>
                <c:pt idx="33">
                  <c:v>0.2758103241296519</c:v>
                </c:pt>
                <c:pt idx="34">
                  <c:v>0.2811124449779912</c:v>
                </c:pt>
                <c:pt idx="35">
                  <c:v>0.28641456582633051</c:v>
                </c:pt>
                <c:pt idx="36">
                  <c:v>0.29171668667466982</c:v>
                </c:pt>
                <c:pt idx="37">
                  <c:v>0.29701880752300913</c:v>
                </c:pt>
                <c:pt idx="38">
                  <c:v>0.30222088835534205</c:v>
                </c:pt>
                <c:pt idx="39">
                  <c:v>0.3072228891556622</c:v>
                </c:pt>
                <c:pt idx="40">
                  <c:v>0.31212484993997591</c:v>
                </c:pt>
                <c:pt idx="41">
                  <c:v>0.31702681072428962</c:v>
                </c:pt>
                <c:pt idx="42">
                  <c:v>0.32192877150860333</c:v>
                </c:pt>
                <c:pt idx="43">
                  <c:v>0.32673069227691065</c:v>
                </c:pt>
                <c:pt idx="44">
                  <c:v>0.33143257302921159</c:v>
                </c:pt>
                <c:pt idx="45">
                  <c:v>0.33613445378151252</c:v>
                </c:pt>
                <c:pt idx="46">
                  <c:v>0.34073629451780701</c:v>
                </c:pt>
                <c:pt idx="47">
                  <c:v>0.34533813525410151</c:v>
                </c:pt>
                <c:pt idx="48">
                  <c:v>0.34983993597438962</c:v>
                </c:pt>
                <c:pt idx="49">
                  <c:v>0.35434173669467772</c:v>
                </c:pt>
                <c:pt idx="50">
                  <c:v>0.35874349739895944</c:v>
                </c:pt>
                <c:pt idx="51">
                  <c:v>0.36314525810324116</c:v>
                </c:pt>
                <c:pt idx="52">
                  <c:v>0.36754701880752289</c:v>
                </c:pt>
                <c:pt idx="53">
                  <c:v>0.37184873949579822</c:v>
                </c:pt>
                <c:pt idx="54">
                  <c:v>0.37605042016806711</c:v>
                </c:pt>
                <c:pt idx="55">
                  <c:v>0.380252100840336</c:v>
                </c:pt>
                <c:pt idx="56">
                  <c:v>0.3844537815126049</c:v>
                </c:pt>
                <c:pt idx="57">
                  <c:v>0.38865546218487379</c:v>
                </c:pt>
                <c:pt idx="58">
                  <c:v>0.3927571028411363</c:v>
                </c:pt>
                <c:pt idx="59">
                  <c:v>0.3968587434973988</c:v>
                </c:pt>
                <c:pt idx="60">
                  <c:v>0.40096038415366131</c:v>
                </c:pt>
                <c:pt idx="61">
                  <c:v>0.40496198479391743</c:v>
                </c:pt>
                <c:pt idx="62">
                  <c:v>0.40886354541816711</c:v>
                </c:pt>
                <c:pt idx="63">
                  <c:v>0.41276510604241679</c:v>
                </c:pt>
                <c:pt idx="64">
                  <c:v>0.41666666666666646</c:v>
                </c:pt>
                <c:pt idx="65">
                  <c:v>0.42046818727490975</c:v>
                </c:pt>
                <c:pt idx="66">
                  <c:v>0.42426970788315305</c:v>
                </c:pt>
                <c:pt idx="67">
                  <c:v>0.42797118847538995</c:v>
                </c:pt>
                <c:pt idx="68">
                  <c:v>0.43167266906762686</c:v>
                </c:pt>
                <c:pt idx="69">
                  <c:v>0.43537414965986376</c:v>
                </c:pt>
                <c:pt idx="70">
                  <c:v>0.43907563025210067</c:v>
                </c:pt>
                <c:pt idx="71">
                  <c:v>0.44267707082833119</c:v>
                </c:pt>
                <c:pt idx="72">
                  <c:v>0.44627851140456171</c:v>
                </c:pt>
                <c:pt idx="73">
                  <c:v>0.44987995198079223</c:v>
                </c:pt>
                <c:pt idx="74">
                  <c:v>0.45348139255702274</c:v>
                </c:pt>
                <c:pt idx="75">
                  <c:v>0.45698279311724682</c:v>
                </c:pt>
                <c:pt idx="76">
                  <c:v>0.4604841936774709</c:v>
                </c:pt>
                <c:pt idx="77">
                  <c:v>0.46398559423769498</c:v>
                </c:pt>
                <c:pt idx="78">
                  <c:v>0.46748699479791905</c:v>
                </c:pt>
                <c:pt idx="79">
                  <c:v>0.47098839535814313</c:v>
                </c:pt>
                <c:pt idx="80">
                  <c:v>0.47438975590236082</c:v>
                </c:pt>
                <c:pt idx="81">
                  <c:v>0.47779111644657851</c:v>
                </c:pt>
                <c:pt idx="82">
                  <c:v>0.4811924769907962</c:v>
                </c:pt>
                <c:pt idx="83">
                  <c:v>0.48459383753501389</c:v>
                </c:pt>
                <c:pt idx="84">
                  <c:v>0.48799519807923158</c:v>
                </c:pt>
                <c:pt idx="85">
                  <c:v>0.49139655862344928</c:v>
                </c:pt>
                <c:pt idx="86">
                  <c:v>0.49469787915166058</c:v>
                </c:pt>
                <c:pt idx="87">
                  <c:v>0.49799919967987188</c:v>
                </c:pt>
                <c:pt idx="88">
                  <c:v>0.50130052020808313</c:v>
                </c:pt>
                <c:pt idx="89">
                  <c:v>0.50460184073629444</c:v>
                </c:pt>
                <c:pt idx="90">
                  <c:v>0.50790316126450574</c:v>
                </c:pt>
                <c:pt idx="91">
                  <c:v>0.51120448179271705</c:v>
                </c:pt>
                <c:pt idx="92">
                  <c:v>0.51450580232092835</c:v>
                </c:pt>
                <c:pt idx="93">
                  <c:v>0.51770708283313327</c:v>
                </c:pt>
                <c:pt idx="94">
                  <c:v>0.52090836334533819</c:v>
                </c:pt>
                <c:pt idx="95">
                  <c:v>0.52410964385754311</c:v>
                </c:pt>
                <c:pt idx="96">
                  <c:v>0.52731092436974802</c:v>
                </c:pt>
                <c:pt idx="97">
                  <c:v>0.53051220488195294</c:v>
                </c:pt>
                <c:pt idx="98">
                  <c:v>0.53371348539415786</c:v>
                </c:pt>
                <c:pt idx="99">
                  <c:v>0.53691476590636278</c:v>
                </c:pt>
                <c:pt idx="100">
                  <c:v>0.54001600640256131</c:v>
                </c:pt>
                <c:pt idx="101">
                  <c:v>0.54311724689875984</c:v>
                </c:pt>
                <c:pt idx="102">
                  <c:v>0.54621848739495837</c:v>
                </c:pt>
                <c:pt idx="103">
                  <c:v>0.54931972789115691</c:v>
                </c:pt>
                <c:pt idx="104">
                  <c:v>0.55232092837134894</c:v>
                </c:pt>
                <c:pt idx="105">
                  <c:v>0.55522208883553459</c:v>
                </c:pt>
                <c:pt idx="106">
                  <c:v>0.55812324929972024</c:v>
                </c:pt>
                <c:pt idx="107">
                  <c:v>0.56102440976390588</c:v>
                </c:pt>
                <c:pt idx="108">
                  <c:v>0.56392557022809153</c:v>
                </c:pt>
                <c:pt idx="109">
                  <c:v>0.56682673069227718</c:v>
                </c:pt>
                <c:pt idx="110">
                  <c:v>0.56972789115646283</c:v>
                </c:pt>
                <c:pt idx="111">
                  <c:v>0.57252901160464209</c:v>
                </c:pt>
                <c:pt idx="112">
                  <c:v>0.57533013205282135</c:v>
                </c:pt>
                <c:pt idx="113">
                  <c:v>0.57813125250100061</c:v>
                </c:pt>
                <c:pt idx="114">
                  <c:v>0.58093237294917988</c:v>
                </c:pt>
                <c:pt idx="115">
                  <c:v>0.58363345338135275</c:v>
                </c:pt>
                <c:pt idx="116">
                  <c:v>0.58633453381352563</c:v>
                </c:pt>
                <c:pt idx="117">
                  <c:v>0.5890356142456985</c:v>
                </c:pt>
                <c:pt idx="118">
                  <c:v>0.59173669467787138</c:v>
                </c:pt>
                <c:pt idx="119">
                  <c:v>0.59443777511004425</c:v>
                </c:pt>
                <c:pt idx="120">
                  <c:v>0.59713885554221713</c:v>
                </c:pt>
                <c:pt idx="121">
                  <c:v>0.59983993597439</c:v>
                </c:pt>
                <c:pt idx="122">
                  <c:v>0.60254101640656288</c:v>
                </c:pt>
                <c:pt idx="123">
                  <c:v>0.60524209683873575</c:v>
                </c:pt>
                <c:pt idx="124">
                  <c:v>0.60794317727090863</c:v>
                </c:pt>
                <c:pt idx="125">
                  <c:v>0.61064425770308151</c:v>
                </c:pt>
                <c:pt idx="126">
                  <c:v>0.61334533813525438</c:v>
                </c:pt>
                <c:pt idx="127">
                  <c:v>0.61594637855142087</c:v>
                </c:pt>
                <c:pt idx="128">
                  <c:v>0.61854741896758736</c:v>
                </c:pt>
                <c:pt idx="129">
                  <c:v>0.62114845938375385</c:v>
                </c:pt>
                <c:pt idx="130">
                  <c:v>0.62364945978391395</c:v>
                </c:pt>
                <c:pt idx="131">
                  <c:v>0.62615046018407405</c:v>
                </c:pt>
                <c:pt idx="132">
                  <c:v>0.62865146058423416</c:v>
                </c:pt>
                <c:pt idx="133">
                  <c:v>0.63115246098439426</c:v>
                </c:pt>
                <c:pt idx="134">
                  <c:v>0.63365346138455436</c:v>
                </c:pt>
                <c:pt idx="135">
                  <c:v>0.63605442176870808</c:v>
                </c:pt>
                <c:pt idx="136">
                  <c:v>0.63845538215286179</c:v>
                </c:pt>
                <c:pt idx="137">
                  <c:v>0.64085634253701551</c:v>
                </c:pt>
                <c:pt idx="138">
                  <c:v>0.64325730292116923</c:v>
                </c:pt>
                <c:pt idx="139">
                  <c:v>0.64565826330532294</c:v>
                </c:pt>
                <c:pt idx="140">
                  <c:v>0.64805922368947666</c:v>
                </c:pt>
                <c:pt idx="141">
                  <c:v>0.65046018407363038</c:v>
                </c:pt>
                <c:pt idx="142">
                  <c:v>0.65286114445778409</c:v>
                </c:pt>
                <c:pt idx="143">
                  <c:v>0.65526210484193781</c:v>
                </c:pt>
                <c:pt idx="144">
                  <c:v>0.65756302521008503</c:v>
                </c:pt>
                <c:pt idx="145">
                  <c:v>0.65986394557823225</c:v>
                </c:pt>
                <c:pt idx="146">
                  <c:v>0.66216486594637947</c:v>
                </c:pt>
                <c:pt idx="147">
                  <c:v>0.66446578631452669</c:v>
                </c:pt>
                <c:pt idx="148">
                  <c:v>0.6667667066826739</c:v>
                </c:pt>
                <c:pt idx="149">
                  <c:v>0.66906762705082112</c:v>
                </c:pt>
                <c:pt idx="150">
                  <c:v>0.67126850740296196</c:v>
                </c:pt>
                <c:pt idx="151">
                  <c:v>0.67346938775510279</c:v>
                </c:pt>
                <c:pt idx="152">
                  <c:v>0.67567026810724362</c:v>
                </c:pt>
                <c:pt idx="153">
                  <c:v>0.67787114845938445</c:v>
                </c:pt>
                <c:pt idx="154">
                  <c:v>0.68007202881152529</c:v>
                </c:pt>
                <c:pt idx="155">
                  <c:v>0.68227290916366612</c:v>
                </c:pt>
                <c:pt idx="156">
                  <c:v>0.68447378951580695</c:v>
                </c:pt>
                <c:pt idx="157">
                  <c:v>0.68667466986794778</c:v>
                </c:pt>
                <c:pt idx="158">
                  <c:v>0.68887555022008862</c:v>
                </c:pt>
                <c:pt idx="159">
                  <c:v>0.69107643057222945</c:v>
                </c:pt>
                <c:pt idx="160">
                  <c:v>0.69327731092437028</c:v>
                </c:pt>
                <c:pt idx="161">
                  <c:v>0.69547819127651112</c:v>
                </c:pt>
                <c:pt idx="162">
                  <c:v>0.69757903161264556</c:v>
                </c:pt>
                <c:pt idx="163">
                  <c:v>0.69967987194878001</c:v>
                </c:pt>
                <c:pt idx="164">
                  <c:v>0.70178071228491445</c:v>
                </c:pt>
                <c:pt idx="165">
                  <c:v>0.7038815526210489</c:v>
                </c:pt>
                <c:pt idx="166">
                  <c:v>0.70598239295718335</c:v>
                </c:pt>
                <c:pt idx="167">
                  <c:v>0.70808323329331779</c:v>
                </c:pt>
                <c:pt idx="168">
                  <c:v>0.71018407362945224</c:v>
                </c:pt>
                <c:pt idx="169">
                  <c:v>0.7121848739495803</c:v>
                </c:pt>
                <c:pt idx="170">
                  <c:v>0.71418567426970836</c:v>
                </c:pt>
                <c:pt idx="171">
                  <c:v>0.71618647458983642</c:v>
                </c:pt>
                <c:pt idx="172">
                  <c:v>0.71818727490996448</c:v>
                </c:pt>
                <c:pt idx="173">
                  <c:v>0.72018807523009254</c:v>
                </c:pt>
                <c:pt idx="174">
                  <c:v>0.7221888755502206</c:v>
                </c:pt>
                <c:pt idx="175">
                  <c:v>0.72418967587034866</c:v>
                </c:pt>
                <c:pt idx="176">
                  <c:v>0.72619047619047672</c:v>
                </c:pt>
                <c:pt idx="177">
                  <c:v>0.72819127651060478</c:v>
                </c:pt>
                <c:pt idx="178">
                  <c:v>0.73009203681472645</c:v>
                </c:pt>
                <c:pt idx="179">
                  <c:v>0.73199279711884813</c:v>
                </c:pt>
                <c:pt idx="180">
                  <c:v>0.7338935574229698</c:v>
                </c:pt>
                <c:pt idx="181">
                  <c:v>0.73579431772709147</c:v>
                </c:pt>
                <c:pt idx="182">
                  <c:v>0.73769507803121315</c:v>
                </c:pt>
                <c:pt idx="183">
                  <c:v>0.73959583833533482</c:v>
                </c:pt>
                <c:pt idx="184">
                  <c:v>0.74149659863945649</c:v>
                </c:pt>
                <c:pt idx="185">
                  <c:v>0.74339735894357817</c:v>
                </c:pt>
                <c:pt idx="186">
                  <c:v>0.74529811924769984</c:v>
                </c:pt>
                <c:pt idx="187">
                  <c:v>0.74719887955182152</c:v>
                </c:pt>
                <c:pt idx="188">
                  <c:v>0.7489995998399368</c:v>
                </c:pt>
                <c:pt idx="189">
                  <c:v>0.75080032012805209</c:v>
                </c:pt>
                <c:pt idx="190">
                  <c:v>0.75260104041616738</c:v>
                </c:pt>
                <c:pt idx="191">
                  <c:v>0.75440176070428266</c:v>
                </c:pt>
                <c:pt idx="192">
                  <c:v>0.75620248099239795</c:v>
                </c:pt>
                <c:pt idx="193">
                  <c:v>0.75800320128051324</c:v>
                </c:pt>
                <c:pt idx="194">
                  <c:v>0.75980392156862853</c:v>
                </c:pt>
                <c:pt idx="195">
                  <c:v>0.76160464185674381</c:v>
                </c:pt>
                <c:pt idx="196">
                  <c:v>0.7634053621448591</c:v>
                </c:pt>
                <c:pt idx="197">
                  <c:v>0.76520608243297439</c:v>
                </c:pt>
                <c:pt idx="198">
                  <c:v>0.76690676270508318</c:v>
                </c:pt>
                <c:pt idx="199">
                  <c:v>0.76860744297719197</c:v>
                </c:pt>
                <c:pt idx="200">
                  <c:v>0.77030812324930076</c:v>
                </c:pt>
                <c:pt idx="201">
                  <c:v>0.77200880352140955</c:v>
                </c:pt>
                <c:pt idx="202">
                  <c:v>0.77370948379351834</c:v>
                </c:pt>
                <c:pt idx="203">
                  <c:v>0.77541016406562713</c:v>
                </c:pt>
                <c:pt idx="204">
                  <c:v>0.77711084433773592</c:v>
                </c:pt>
                <c:pt idx="205">
                  <c:v>0.77871148459383832</c:v>
                </c:pt>
                <c:pt idx="206">
                  <c:v>0.78031212484994072</c:v>
                </c:pt>
                <c:pt idx="207">
                  <c:v>0.78191276510604313</c:v>
                </c:pt>
                <c:pt idx="208">
                  <c:v>0.78351340536214553</c:v>
                </c:pt>
                <c:pt idx="209">
                  <c:v>0.78511404561824794</c:v>
                </c:pt>
                <c:pt idx="210">
                  <c:v>0.78671468587435034</c:v>
                </c:pt>
                <c:pt idx="211">
                  <c:v>0.78831532613045274</c:v>
                </c:pt>
                <c:pt idx="212">
                  <c:v>0.78991596638655515</c:v>
                </c:pt>
                <c:pt idx="213">
                  <c:v>0.79151660664265755</c:v>
                </c:pt>
                <c:pt idx="214">
                  <c:v>0.79311724689875995</c:v>
                </c:pt>
                <c:pt idx="215">
                  <c:v>0.79471788715486236</c:v>
                </c:pt>
                <c:pt idx="216">
                  <c:v>0.79631852741096476</c:v>
                </c:pt>
                <c:pt idx="217">
                  <c:v>0.79791916766706716</c:v>
                </c:pt>
                <c:pt idx="218">
                  <c:v>0.79941976790716318</c:v>
                </c:pt>
                <c:pt idx="219">
                  <c:v>0.8009203681472592</c:v>
                </c:pt>
                <c:pt idx="220">
                  <c:v>0.80242096838735522</c:v>
                </c:pt>
                <c:pt idx="221">
                  <c:v>0.80392156862745123</c:v>
                </c:pt>
                <c:pt idx="222">
                  <c:v>0.80542216886754725</c:v>
                </c:pt>
                <c:pt idx="223">
                  <c:v>0.80692276910764327</c:v>
                </c:pt>
                <c:pt idx="224">
                  <c:v>0.80842336934773928</c:v>
                </c:pt>
                <c:pt idx="225">
                  <c:v>0.8099239695878353</c:v>
                </c:pt>
                <c:pt idx="226">
                  <c:v>0.81142456982793132</c:v>
                </c:pt>
                <c:pt idx="227">
                  <c:v>0.81292517006802734</c:v>
                </c:pt>
                <c:pt idx="228">
                  <c:v>0.81442577030812335</c:v>
                </c:pt>
                <c:pt idx="229">
                  <c:v>0.81592637054821937</c:v>
                </c:pt>
                <c:pt idx="230">
                  <c:v>0.81742697078831539</c:v>
                </c:pt>
                <c:pt idx="231">
                  <c:v>0.81892757102841141</c:v>
                </c:pt>
                <c:pt idx="232">
                  <c:v>0.82042817126850742</c:v>
                </c:pt>
                <c:pt idx="233">
                  <c:v>0.82192877150860344</c:v>
                </c:pt>
                <c:pt idx="234">
                  <c:v>0.82342937174869946</c:v>
                </c:pt>
                <c:pt idx="235">
                  <c:v>0.82492997198879547</c:v>
                </c:pt>
                <c:pt idx="236">
                  <c:v>0.82643057222889149</c:v>
                </c:pt>
                <c:pt idx="237">
                  <c:v>0.82793117246898751</c:v>
                </c:pt>
                <c:pt idx="238">
                  <c:v>0.82943177270908353</c:v>
                </c:pt>
                <c:pt idx="239">
                  <c:v>0.83093237294917954</c:v>
                </c:pt>
                <c:pt idx="240">
                  <c:v>0.83243297318927556</c:v>
                </c:pt>
                <c:pt idx="241">
                  <c:v>0.83393357342937158</c:v>
                </c:pt>
                <c:pt idx="242">
                  <c:v>0.83533413365346121</c:v>
                </c:pt>
                <c:pt idx="243">
                  <c:v>0.83673469387755084</c:v>
                </c:pt>
                <c:pt idx="244">
                  <c:v>0.83813525410164047</c:v>
                </c:pt>
                <c:pt idx="245">
                  <c:v>0.8395358143257301</c:v>
                </c:pt>
                <c:pt idx="246">
                  <c:v>0.84093637454981973</c:v>
                </c:pt>
                <c:pt idx="247">
                  <c:v>0.84233693477390936</c:v>
                </c:pt>
                <c:pt idx="248">
                  <c:v>0.84373749499799899</c:v>
                </c:pt>
                <c:pt idx="249">
                  <c:v>0.84513805522208862</c:v>
                </c:pt>
                <c:pt idx="250">
                  <c:v>0.84653861544617826</c:v>
                </c:pt>
                <c:pt idx="251">
                  <c:v>0.84793917567026789</c:v>
                </c:pt>
                <c:pt idx="252">
                  <c:v>0.84933973589435752</c:v>
                </c:pt>
                <c:pt idx="253">
                  <c:v>0.85074029611844715</c:v>
                </c:pt>
                <c:pt idx="254">
                  <c:v>0.85214085634253678</c:v>
                </c:pt>
                <c:pt idx="255">
                  <c:v>0.85344137655062002</c:v>
                </c:pt>
                <c:pt idx="256">
                  <c:v>0.85474189675870327</c:v>
                </c:pt>
                <c:pt idx="257">
                  <c:v>0.85604241696678651</c:v>
                </c:pt>
                <c:pt idx="258">
                  <c:v>0.85734293717486976</c:v>
                </c:pt>
                <c:pt idx="259">
                  <c:v>0.858643457382953</c:v>
                </c:pt>
                <c:pt idx="260">
                  <c:v>0.85994397759103625</c:v>
                </c:pt>
                <c:pt idx="261">
                  <c:v>0.86124449779911949</c:v>
                </c:pt>
                <c:pt idx="262">
                  <c:v>0.86254501800720274</c:v>
                </c:pt>
                <c:pt idx="263">
                  <c:v>0.86384553821528598</c:v>
                </c:pt>
                <c:pt idx="264">
                  <c:v>0.86514605842336922</c:v>
                </c:pt>
                <c:pt idx="265">
                  <c:v>0.86644657863145247</c:v>
                </c:pt>
                <c:pt idx="266">
                  <c:v>0.86774709883953571</c:v>
                </c:pt>
                <c:pt idx="267">
                  <c:v>0.86904761904761896</c:v>
                </c:pt>
                <c:pt idx="268">
                  <c:v>0.8703481392557022</c:v>
                </c:pt>
                <c:pt idx="269">
                  <c:v>0.87164865946378545</c:v>
                </c:pt>
                <c:pt idx="270">
                  <c:v>0.87294917967186869</c:v>
                </c:pt>
                <c:pt idx="271">
                  <c:v>0.87424969987995194</c:v>
                </c:pt>
                <c:pt idx="272">
                  <c:v>0.87555022008803518</c:v>
                </c:pt>
                <c:pt idx="273">
                  <c:v>0.87685074029611842</c:v>
                </c:pt>
                <c:pt idx="274">
                  <c:v>0.87815126050420167</c:v>
                </c:pt>
                <c:pt idx="275">
                  <c:v>0.87935174069627853</c:v>
                </c:pt>
                <c:pt idx="276">
                  <c:v>0.88055222088835539</c:v>
                </c:pt>
                <c:pt idx="277">
                  <c:v>0.88175270108043224</c:v>
                </c:pt>
                <c:pt idx="278">
                  <c:v>0.8829531812725091</c:v>
                </c:pt>
                <c:pt idx="279">
                  <c:v>0.88415366146458596</c:v>
                </c:pt>
                <c:pt idx="280">
                  <c:v>0.88535414165666282</c:v>
                </c:pt>
                <c:pt idx="281">
                  <c:v>0.88655462184873968</c:v>
                </c:pt>
                <c:pt idx="282">
                  <c:v>0.88775510204081653</c:v>
                </c:pt>
                <c:pt idx="283">
                  <c:v>0.88895558223289339</c:v>
                </c:pt>
                <c:pt idx="284">
                  <c:v>0.89015606242497025</c:v>
                </c:pt>
                <c:pt idx="285">
                  <c:v>0.89135654261704711</c:v>
                </c:pt>
                <c:pt idx="286">
                  <c:v>0.89255702280912397</c:v>
                </c:pt>
                <c:pt idx="287">
                  <c:v>0.89375750300120083</c:v>
                </c:pt>
                <c:pt idx="288">
                  <c:v>0.89495798319327768</c:v>
                </c:pt>
                <c:pt idx="289">
                  <c:v>0.89615846338535454</c:v>
                </c:pt>
                <c:pt idx="290">
                  <c:v>0.8973589435774314</c:v>
                </c:pt>
                <c:pt idx="291">
                  <c:v>0.89845938375350187</c:v>
                </c:pt>
                <c:pt idx="292">
                  <c:v>0.89955982392957234</c:v>
                </c:pt>
                <c:pt idx="293">
                  <c:v>0.90066026410564282</c:v>
                </c:pt>
                <c:pt idx="294">
                  <c:v>0.90176070428171329</c:v>
                </c:pt>
                <c:pt idx="295">
                  <c:v>0.90286114445778376</c:v>
                </c:pt>
                <c:pt idx="296">
                  <c:v>0.90396158463385423</c:v>
                </c:pt>
                <c:pt idx="297">
                  <c:v>0.9050620248099247</c:v>
                </c:pt>
                <c:pt idx="298">
                  <c:v>0.90616246498599518</c:v>
                </c:pt>
                <c:pt idx="299">
                  <c:v>0.90726290516206565</c:v>
                </c:pt>
                <c:pt idx="300">
                  <c:v>0.90836334533813612</c:v>
                </c:pt>
                <c:pt idx="301">
                  <c:v>0.90946378551420659</c:v>
                </c:pt>
                <c:pt idx="302">
                  <c:v>0.91056422569027706</c:v>
                </c:pt>
                <c:pt idx="303">
                  <c:v>0.91166466586634753</c:v>
                </c:pt>
                <c:pt idx="304">
                  <c:v>0.91276510604241801</c:v>
                </c:pt>
                <c:pt idx="305">
                  <c:v>0.91386554621848848</c:v>
                </c:pt>
                <c:pt idx="306">
                  <c:v>0.91496598639455895</c:v>
                </c:pt>
                <c:pt idx="307">
                  <c:v>0.91606642657062942</c:v>
                </c:pt>
                <c:pt idx="308">
                  <c:v>0.9170668267306934</c:v>
                </c:pt>
                <c:pt idx="309">
                  <c:v>0.91806722689075737</c:v>
                </c:pt>
                <c:pt idx="310">
                  <c:v>0.91906762705082135</c:v>
                </c:pt>
                <c:pt idx="311">
                  <c:v>0.92006802721088532</c:v>
                </c:pt>
                <c:pt idx="312">
                  <c:v>0.92106842737094929</c:v>
                </c:pt>
                <c:pt idx="313">
                  <c:v>0.92206882753101327</c:v>
                </c:pt>
                <c:pt idx="314">
                  <c:v>0.92306922769107724</c:v>
                </c:pt>
                <c:pt idx="315">
                  <c:v>0.92406962785114122</c:v>
                </c:pt>
                <c:pt idx="316">
                  <c:v>0.92507002801120519</c:v>
                </c:pt>
                <c:pt idx="317">
                  <c:v>0.92607042817126917</c:v>
                </c:pt>
                <c:pt idx="318">
                  <c:v>0.92707082833133314</c:v>
                </c:pt>
                <c:pt idx="319">
                  <c:v>0.92807122849139712</c:v>
                </c:pt>
                <c:pt idx="320">
                  <c:v>0.92907162865146109</c:v>
                </c:pt>
                <c:pt idx="321">
                  <c:v>0.93007202881152506</c:v>
                </c:pt>
                <c:pt idx="322">
                  <c:v>0.93107242897158904</c:v>
                </c:pt>
                <c:pt idx="323">
                  <c:v>0.93207282913165301</c:v>
                </c:pt>
                <c:pt idx="324">
                  <c:v>0.93307322929171699</c:v>
                </c:pt>
                <c:pt idx="325">
                  <c:v>0.93407362945178096</c:v>
                </c:pt>
                <c:pt idx="326">
                  <c:v>0.93507402961184494</c:v>
                </c:pt>
                <c:pt idx="327">
                  <c:v>0.93607442977190891</c:v>
                </c:pt>
                <c:pt idx="328">
                  <c:v>0.93707482993197289</c:v>
                </c:pt>
                <c:pt idx="329">
                  <c:v>0.93807523009203686</c:v>
                </c:pt>
                <c:pt idx="330">
                  <c:v>0.93907563025210083</c:v>
                </c:pt>
                <c:pt idx="331">
                  <c:v>0.94007603041216481</c:v>
                </c:pt>
                <c:pt idx="332">
                  <c:v>0.9409763905562224</c:v>
                </c:pt>
                <c:pt idx="333">
                  <c:v>0.94187675070027999</c:v>
                </c:pt>
                <c:pt idx="334">
                  <c:v>0.94277711084433757</c:v>
                </c:pt>
                <c:pt idx="335">
                  <c:v>0.94367747098839516</c:v>
                </c:pt>
                <c:pt idx="336">
                  <c:v>0.94457783113245275</c:v>
                </c:pt>
                <c:pt idx="337">
                  <c:v>0.94547819127651034</c:v>
                </c:pt>
                <c:pt idx="338">
                  <c:v>0.94637855142056793</c:v>
                </c:pt>
                <c:pt idx="339">
                  <c:v>0.94727891156462551</c:v>
                </c:pt>
                <c:pt idx="340">
                  <c:v>0.9481792717086831</c:v>
                </c:pt>
                <c:pt idx="341">
                  <c:v>0.94907963185274069</c:v>
                </c:pt>
                <c:pt idx="342">
                  <c:v>0.94997999199679828</c:v>
                </c:pt>
                <c:pt idx="343">
                  <c:v>0.95088035214085587</c:v>
                </c:pt>
                <c:pt idx="344">
                  <c:v>0.95178071228491345</c:v>
                </c:pt>
                <c:pt idx="345">
                  <c:v>0.95268107242897104</c:v>
                </c:pt>
                <c:pt idx="346">
                  <c:v>0.95358143257302863</c:v>
                </c:pt>
                <c:pt idx="347">
                  <c:v>0.95438175270107983</c:v>
                </c:pt>
                <c:pt idx="348">
                  <c:v>0.95518207282913103</c:v>
                </c:pt>
                <c:pt idx="349">
                  <c:v>0.95598239295718224</c:v>
                </c:pt>
                <c:pt idx="350">
                  <c:v>0.95678271308523344</c:v>
                </c:pt>
                <c:pt idx="351">
                  <c:v>0.95758303321328464</c:v>
                </c:pt>
                <c:pt idx="352">
                  <c:v>0.95838335334133584</c:v>
                </c:pt>
                <c:pt idx="353">
                  <c:v>0.95918367346938704</c:v>
                </c:pt>
                <c:pt idx="354">
                  <c:v>0.95998399359743825</c:v>
                </c:pt>
                <c:pt idx="355">
                  <c:v>0.96078431372548945</c:v>
                </c:pt>
                <c:pt idx="356">
                  <c:v>0.96158463385354065</c:v>
                </c:pt>
                <c:pt idx="357">
                  <c:v>0.96238495398159185</c:v>
                </c:pt>
                <c:pt idx="358">
                  <c:v>0.96318527410964305</c:v>
                </c:pt>
                <c:pt idx="359">
                  <c:v>0.96398559423769425</c:v>
                </c:pt>
                <c:pt idx="360">
                  <c:v>0.96478591436574546</c:v>
                </c:pt>
                <c:pt idx="361">
                  <c:v>0.96558623449379666</c:v>
                </c:pt>
                <c:pt idx="362">
                  <c:v>0.96638655462184786</c:v>
                </c:pt>
                <c:pt idx="363">
                  <c:v>0.96718687474989906</c:v>
                </c:pt>
                <c:pt idx="364">
                  <c:v>0.96798719487795026</c:v>
                </c:pt>
                <c:pt idx="365">
                  <c:v>0.96878751500600147</c:v>
                </c:pt>
                <c:pt idx="366">
                  <c:v>0.96958783513405267</c:v>
                </c:pt>
                <c:pt idx="367">
                  <c:v>0.97028811524609748</c:v>
                </c:pt>
                <c:pt idx="368">
                  <c:v>0.9709883953581423</c:v>
                </c:pt>
                <c:pt idx="369">
                  <c:v>0.97168867547018711</c:v>
                </c:pt>
                <c:pt idx="370">
                  <c:v>0.97238895558223193</c:v>
                </c:pt>
                <c:pt idx="371">
                  <c:v>0.97308923569427674</c:v>
                </c:pt>
                <c:pt idx="372">
                  <c:v>0.97378951580632156</c:v>
                </c:pt>
                <c:pt idx="373">
                  <c:v>0.97448979591836637</c:v>
                </c:pt>
                <c:pt idx="374">
                  <c:v>0.97519007603041119</c:v>
                </c:pt>
                <c:pt idx="375">
                  <c:v>0.97589035614245601</c:v>
                </c:pt>
                <c:pt idx="376">
                  <c:v>0.97659063625450082</c:v>
                </c:pt>
                <c:pt idx="377">
                  <c:v>0.97729091636654564</c:v>
                </c:pt>
                <c:pt idx="378">
                  <c:v>0.97799119647859045</c:v>
                </c:pt>
                <c:pt idx="379">
                  <c:v>0.97869147659063527</c:v>
                </c:pt>
                <c:pt idx="380">
                  <c:v>0.97939175670268008</c:v>
                </c:pt>
                <c:pt idx="381">
                  <c:v>0.9800920368147249</c:v>
                </c:pt>
                <c:pt idx="382">
                  <c:v>0.98079231692676971</c:v>
                </c:pt>
                <c:pt idx="383">
                  <c:v>0.98139255702280814</c:v>
                </c:pt>
                <c:pt idx="384">
                  <c:v>0.98199279711884657</c:v>
                </c:pt>
                <c:pt idx="385">
                  <c:v>0.982593037214885</c:v>
                </c:pt>
                <c:pt idx="386">
                  <c:v>0.98319327731092343</c:v>
                </c:pt>
                <c:pt idx="387">
                  <c:v>0.98379351740696186</c:v>
                </c:pt>
                <c:pt idx="388">
                  <c:v>0.98439375750300029</c:v>
                </c:pt>
                <c:pt idx="389">
                  <c:v>0.98499399759903872</c:v>
                </c:pt>
                <c:pt idx="390">
                  <c:v>0.98559423769507715</c:v>
                </c:pt>
                <c:pt idx="391">
                  <c:v>0.98619447779111558</c:v>
                </c:pt>
                <c:pt idx="392">
                  <c:v>0.986794717887154</c:v>
                </c:pt>
                <c:pt idx="393">
                  <c:v>0.98739495798319243</c:v>
                </c:pt>
                <c:pt idx="394">
                  <c:v>0.98799519807923086</c:v>
                </c:pt>
                <c:pt idx="395">
                  <c:v>0.98859543817526929</c:v>
                </c:pt>
                <c:pt idx="396">
                  <c:v>0.98919567827130772</c:v>
                </c:pt>
                <c:pt idx="397">
                  <c:v>0.98979591836734615</c:v>
                </c:pt>
                <c:pt idx="398">
                  <c:v>0.99039615846338458</c:v>
                </c:pt>
                <c:pt idx="399">
                  <c:v>0.99099639855942301</c:v>
                </c:pt>
                <c:pt idx="400">
                  <c:v>0.99159663865546144</c:v>
                </c:pt>
                <c:pt idx="401">
                  <c:v>0.99219687875149987</c:v>
                </c:pt>
                <c:pt idx="402">
                  <c:v>0.9927971188475383</c:v>
                </c:pt>
                <c:pt idx="403">
                  <c:v>0.99339735894357672</c:v>
                </c:pt>
                <c:pt idx="404">
                  <c:v>0.99389755902360877</c:v>
                </c:pt>
                <c:pt idx="405">
                  <c:v>0.99439775910364081</c:v>
                </c:pt>
                <c:pt idx="406">
                  <c:v>0.99489795918367285</c:v>
                </c:pt>
                <c:pt idx="407">
                  <c:v>0.9953981592637049</c:v>
                </c:pt>
                <c:pt idx="408">
                  <c:v>0.99589835934373694</c:v>
                </c:pt>
                <c:pt idx="409">
                  <c:v>0.99639855942376898</c:v>
                </c:pt>
                <c:pt idx="410">
                  <c:v>0.99689875950380102</c:v>
                </c:pt>
                <c:pt idx="411">
                  <c:v>0.99729891956782668</c:v>
                </c:pt>
                <c:pt idx="412">
                  <c:v>0.99769907963185234</c:v>
                </c:pt>
                <c:pt idx="413">
                  <c:v>0.99809923969587799</c:v>
                </c:pt>
                <c:pt idx="414">
                  <c:v>0.99849939975990365</c:v>
                </c:pt>
                <c:pt idx="415">
                  <c:v>0.99889955982392931</c:v>
                </c:pt>
                <c:pt idx="416">
                  <c:v>0.99929971988795496</c:v>
                </c:pt>
                <c:pt idx="417">
                  <c:v>0.99969987995198062</c:v>
                </c:pt>
                <c:pt idx="418">
                  <c:v>0.99979991996798701</c:v>
                </c:pt>
                <c:pt idx="419">
                  <c:v>0.99989995998399339</c:v>
                </c:pt>
                <c:pt idx="420">
                  <c:v>0.99999999999999978</c:v>
                </c:pt>
                <c:pt idx="421">
                  <c:v>0.99999999999999978</c:v>
                </c:pt>
                <c:pt idx="422">
                  <c:v>0.99999999999999978</c:v>
                </c:pt>
                <c:pt idx="423">
                  <c:v>0.99999999999999978</c:v>
                </c:pt>
                <c:pt idx="424">
                  <c:v>0.99999999999999978</c:v>
                </c:pt>
                <c:pt idx="425">
                  <c:v>0.99999999999999978</c:v>
                </c:pt>
                <c:pt idx="426">
                  <c:v>0.99999999999999978</c:v>
                </c:pt>
                <c:pt idx="427">
                  <c:v>0.99999999999999978</c:v>
                </c:pt>
                <c:pt idx="428">
                  <c:v>0.99999999999999978</c:v>
                </c:pt>
                <c:pt idx="429">
                  <c:v>0.99999999999999978</c:v>
                </c:pt>
                <c:pt idx="430">
                  <c:v>0.99999999999999978</c:v>
                </c:pt>
                <c:pt idx="431">
                  <c:v>0.99999999999999978</c:v>
                </c:pt>
                <c:pt idx="432">
                  <c:v>0.99999999999999978</c:v>
                </c:pt>
                <c:pt idx="433">
                  <c:v>0.99999999999999978</c:v>
                </c:pt>
                <c:pt idx="434">
                  <c:v>0.99999999999999978</c:v>
                </c:pt>
                <c:pt idx="435">
                  <c:v>0.99999999999999978</c:v>
                </c:pt>
                <c:pt idx="436">
                  <c:v>0.99999999999999978</c:v>
                </c:pt>
                <c:pt idx="437">
                  <c:v>0.99999999999999978</c:v>
                </c:pt>
                <c:pt idx="438">
                  <c:v>0.99999999999999978</c:v>
                </c:pt>
                <c:pt idx="439">
                  <c:v>0.99999999999999978</c:v>
                </c:pt>
                <c:pt idx="440">
                  <c:v>0.99999999999999978</c:v>
                </c:pt>
                <c:pt idx="441">
                  <c:v>0.99999999999999978</c:v>
                </c:pt>
                <c:pt idx="442">
                  <c:v>0.99999999999999978</c:v>
                </c:pt>
                <c:pt idx="443">
                  <c:v>0.99999999999999978</c:v>
                </c:pt>
                <c:pt idx="444">
                  <c:v>0.99999999999999978</c:v>
                </c:pt>
                <c:pt idx="445">
                  <c:v>0.99999999999999978</c:v>
                </c:pt>
                <c:pt idx="446">
                  <c:v>0.99999999999999978</c:v>
                </c:pt>
                <c:pt idx="447">
                  <c:v>0.99999999999999978</c:v>
                </c:pt>
                <c:pt idx="448">
                  <c:v>0.99999999999999978</c:v>
                </c:pt>
                <c:pt idx="449">
                  <c:v>0.99999999999999978</c:v>
                </c:pt>
                <c:pt idx="450">
                  <c:v>0.99999999999999978</c:v>
                </c:pt>
                <c:pt idx="451">
                  <c:v>0.99999999999999978</c:v>
                </c:pt>
                <c:pt idx="452">
                  <c:v>0.99999999999999978</c:v>
                </c:pt>
                <c:pt idx="453">
                  <c:v>0.99999999999999978</c:v>
                </c:pt>
                <c:pt idx="454">
                  <c:v>0.99999999999999978</c:v>
                </c:pt>
                <c:pt idx="455">
                  <c:v>0.99999999999999978</c:v>
                </c:pt>
                <c:pt idx="456">
                  <c:v>0.99999999999999978</c:v>
                </c:pt>
                <c:pt idx="457">
                  <c:v>0.99999999999999978</c:v>
                </c:pt>
                <c:pt idx="458">
                  <c:v>0.99999999999999978</c:v>
                </c:pt>
                <c:pt idx="459">
                  <c:v>0.99999999999999978</c:v>
                </c:pt>
                <c:pt idx="460">
                  <c:v>0.99999999999999978</c:v>
                </c:pt>
                <c:pt idx="461">
                  <c:v>0.99999999999999978</c:v>
                </c:pt>
                <c:pt idx="462">
                  <c:v>0.99999999999999978</c:v>
                </c:pt>
                <c:pt idx="463">
                  <c:v>0.99999999999999978</c:v>
                </c:pt>
                <c:pt idx="464">
                  <c:v>0.99999999999999978</c:v>
                </c:pt>
                <c:pt idx="465">
                  <c:v>0.99999999999999978</c:v>
                </c:pt>
                <c:pt idx="466">
                  <c:v>0.99999999999999978</c:v>
                </c:pt>
                <c:pt idx="467">
                  <c:v>0.99999999999999978</c:v>
                </c:pt>
                <c:pt idx="468">
                  <c:v>0.99999999999999978</c:v>
                </c:pt>
                <c:pt idx="469">
                  <c:v>0.99999999999999978</c:v>
                </c:pt>
                <c:pt idx="470">
                  <c:v>0.99999999999999978</c:v>
                </c:pt>
                <c:pt idx="471">
                  <c:v>0.99999999999999978</c:v>
                </c:pt>
                <c:pt idx="472">
                  <c:v>0.99999999999999978</c:v>
                </c:pt>
                <c:pt idx="473">
                  <c:v>0.99999999999999978</c:v>
                </c:pt>
                <c:pt idx="474">
                  <c:v>0.99999999999999978</c:v>
                </c:pt>
                <c:pt idx="475">
                  <c:v>0.99999999999999978</c:v>
                </c:pt>
                <c:pt idx="476">
                  <c:v>0.99999999999999978</c:v>
                </c:pt>
                <c:pt idx="477">
                  <c:v>0.99999999999999978</c:v>
                </c:pt>
                <c:pt idx="478">
                  <c:v>0.99999999999999978</c:v>
                </c:pt>
                <c:pt idx="479">
                  <c:v>0.99999999999999978</c:v>
                </c:pt>
                <c:pt idx="480">
                  <c:v>0.99999999999999978</c:v>
                </c:pt>
                <c:pt idx="481">
                  <c:v>0.99999999999999978</c:v>
                </c:pt>
                <c:pt idx="482">
                  <c:v>0.99999999999999978</c:v>
                </c:pt>
                <c:pt idx="483">
                  <c:v>0.99999999999999978</c:v>
                </c:pt>
                <c:pt idx="484">
                  <c:v>0.99999999999999978</c:v>
                </c:pt>
                <c:pt idx="485">
                  <c:v>0.99999999999999978</c:v>
                </c:pt>
                <c:pt idx="486">
                  <c:v>0.99999999999999978</c:v>
                </c:pt>
                <c:pt idx="487">
                  <c:v>0.99999999999999978</c:v>
                </c:pt>
                <c:pt idx="488">
                  <c:v>0.99999999999999978</c:v>
                </c:pt>
                <c:pt idx="489">
                  <c:v>0.99999999999999978</c:v>
                </c:pt>
                <c:pt idx="490">
                  <c:v>0.99999999999999978</c:v>
                </c:pt>
                <c:pt idx="491">
                  <c:v>0.99999999999999978</c:v>
                </c:pt>
                <c:pt idx="492">
                  <c:v>0.99999999999999978</c:v>
                </c:pt>
                <c:pt idx="493">
                  <c:v>0.99999999999999978</c:v>
                </c:pt>
                <c:pt idx="494">
                  <c:v>0.99999999999999978</c:v>
                </c:pt>
                <c:pt idx="495">
                  <c:v>0.99999999999999978</c:v>
                </c:pt>
                <c:pt idx="496">
                  <c:v>0.99999999999999978</c:v>
                </c:pt>
                <c:pt idx="497">
                  <c:v>0.99999999999999978</c:v>
                </c:pt>
                <c:pt idx="498">
                  <c:v>0.99999999999999978</c:v>
                </c:pt>
                <c:pt idx="499">
                  <c:v>0.99999999999999978</c:v>
                </c:pt>
                <c:pt idx="500">
                  <c:v>0.99999999999999978</c:v>
                </c:pt>
                <c:pt idx="501">
                  <c:v>0.99999999999999978</c:v>
                </c:pt>
                <c:pt idx="502">
                  <c:v>0.99999999999999978</c:v>
                </c:pt>
                <c:pt idx="503">
                  <c:v>0.99999999999999978</c:v>
                </c:pt>
                <c:pt idx="504">
                  <c:v>0.99999999999999978</c:v>
                </c:pt>
                <c:pt idx="505">
                  <c:v>0.99999999999999978</c:v>
                </c:pt>
                <c:pt idx="506">
                  <c:v>0.99999999999999978</c:v>
                </c:pt>
                <c:pt idx="507">
                  <c:v>0.99999999999999978</c:v>
                </c:pt>
                <c:pt idx="508">
                  <c:v>0.99999999999999978</c:v>
                </c:pt>
                <c:pt idx="509">
                  <c:v>0.99999999999999978</c:v>
                </c:pt>
                <c:pt idx="510">
                  <c:v>0.99999999999999978</c:v>
                </c:pt>
                <c:pt idx="511">
                  <c:v>0.99999999999999978</c:v>
                </c:pt>
                <c:pt idx="512">
                  <c:v>0.99999999999999978</c:v>
                </c:pt>
                <c:pt idx="513">
                  <c:v>0.99999999999999978</c:v>
                </c:pt>
                <c:pt idx="514">
                  <c:v>0.99999999999999978</c:v>
                </c:pt>
                <c:pt idx="515">
                  <c:v>0.99999999999999978</c:v>
                </c:pt>
                <c:pt idx="516">
                  <c:v>0.99999999999999978</c:v>
                </c:pt>
                <c:pt idx="517">
                  <c:v>0.99999999999999978</c:v>
                </c:pt>
                <c:pt idx="518">
                  <c:v>0.99999999999999978</c:v>
                </c:pt>
                <c:pt idx="519">
                  <c:v>0.99999999999999978</c:v>
                </c:pt>
                <c:pt idx="520">
                  <c:v>0.99999999999999978</c:v>
                </c:pt>
                <c:pt idx="521">
                  <c:v>0.99999999999999978</c:v>
                </c:pt>
                <c:pt idx="522">
                  <c:v>0.99999999999999978</c:v>
                </c:pt>
                <c:pt idx="523">
                  <c:v>0.99999999999999978</c:v>
                </c:pt>
                <c:pt idx="524">
                  <c:v>0.99999999999999978</c:v>
                </c:pt>
                <c:pt idx="525">
                  <c:v>0.99999999999999978</c:v>
                </c:pt>
                <c:pt idx="526">
                  <c:v>0.99999999999999978</c:v>
                </c:pt>
                <c:pt idx="527">
                  <c:v>0.99999999999999978</c:v>
                </c:pt>
                <c:pt idx="528">
                  <c:v>0.99999999999999978</c:v>
                </c:pt>
                <c:pt idx="529">
                  <c:v>0.99999999999999978</c:v>
                </c:pt>
                <c:pt idx="530">
                  <c:v>0.99999999999999978</c:v>
                </c:pt>
                <c:pt idx="531">
                  <c:v>0.99999999999999978</c:v>
                </c:pt>
                <c:pt idx="532">
                  <c:v>0.99999999999999978</c:v>
                </c:pt>
                <c:pt idx="533">
                  <c:v>0.99999999999999978</c:v>
                </c:pt>
                <c:pt idx="534">
                  <c:v>0.99999999999999978</c:v>
                </c:pt>
                <c:pt idx="535">
                  <c:v>0.99999999999999978</c:v>
                </c:pt>
                <c:pt idx="536">
                  <c:v>0.99999999999999978</c:v>
                </c:pt>
                <c:pt idx="537">
                  <c:v>0.99999999999999978</c:v>
                </c:pt>
                <c:pt idx="538">
                  <c:v>0.99999999999999978</c:v>
                </c:pt>
                <c:pt idx="539">
                  <c:v>0.99999999999999978</c:v>
                </c:pt>
                <c:pt idx="540">
                  <c:v>0.99999999999999978</c:v>
                </c:pt>
                <c:pt idx="541">
                  <c:v>0.99999999999999978</c:v>
                </c:pt>
                <c:pt idx="542">
                  <c:v>0.99999999999999978</c:v>
                </c:pt>
                <c:pt idx="543">
                  <c:v>0.99999999999999978</c:v>
                </c:pt>
                <c:pt idx="544">
                  <c:v>0.99999999999999978</c:v>
                </c:pt>
                <c:pt idx="545">
                  <c:v>0.99999999999999978</c:v>
                </c:pt>
                <c:pt idx="546">
                  <c:v>0.99999999999999978</c:v>
                </c:pt>
                <c:pt idx="547">
                  <c:v>0.99999999999999978</c:v>
                </c:pt>
                <c:pt idx="548">
                  <c:v>0.99999999999999978</c:v>
                </c:pt>
                <c:pt idx="549">
                  <c:v>0.99999999999999978</c:v>
                </c:pt>
                <c:pt idx="550">
                  <c:v>0.99999999999999978</c:v>
                </c:pt>
                <c:pt idx="551">
                  <c:v>0.99999999999999978</c:v>
                </c:pt>
                <c:pt idx="552">
                  <c:v>0.99999999999999978</c:v>
                </c:pt>
                <c:pt idx="553">
                  <c:v>0.99999999999999978</c:v>
                </c:pt>
                <c:pt idx="554">
                  <c:v>0.99999999999999978</c:v>
                </c:pt>
                <c:pt idx="555">
                  <c:v>0.99999999999999978</c:v>
                </c:pt>
                <c:pt idx="556">
                  <c:v>0.99999999999999978</c:v>
                </c:pt>
                <c:pt idx="557">
                  <c:v>0.99999999999999978</c:v>
                </c:pt>
                <c:pt idx="558">
                  <c:v>0.99999999999999978</c:v>
                </c:pt>
                <c:pt idx="559">
                  <c:v>0.99999999999999978</c:v>
                </c:pt>
                <c:pt idx="560">
                  <c:v>0.99999999999999978</c:v>
                </c:pt>
                <c:pt idx="561">
                  <c:v>0.99999999999999978</c:v>
                </c:pt>
                <c:pt idx="562">
                  <c:v>0.99999999999999978</c:v>
                </c:pt>
                <c:pt idx="563">
                  <c:v>0.99999999999999978</c:v>
                </c:pt>
                <c:pt idx="564">
                  <c:v>0.99999999999999978</c:v>
                </c:pt>
                <c:pt idx="565">
                  <c:v>0.99999999999999978</c:v>
                </c:pt>
                <c:pt idx="566">
                  <c:v>0.99999999999999978</c:v>
                </c:pt>
                <c:pt idx="567">
                  <c:v>0.99999999999999978</c:v>
                </c:pt>
                <c:pt idx="568">
                  <c:v>0.99999999999999978</c:v>
                </c:pt>
                <c:pt idx="569">
                  <c:v>0.99999999999999978</c:v>
                </c:pt>
                <c:pt idx="570">
                  <c:v>0.99999999999999978</c:v>
                </c:pt>
                <c:pt idx="571">
                  <c:v>0.99999999999999978</c:v>
                </c:pt>
                <c:pt idx="572">
                  <c:v>0.99999999999999978</c:v>
                </c:pt>
                <c:pt idx="573">
                  <c:v>0.99999999999999978</c:v>
                </c:pt>
                <c:pt idx="574">
                  <c:v>0.99999999999999978</c:v>
                </c:pt>
                <c:pt idx="575">
                  <c:v>0.99999999999999978</c:v>
                </c:pt>
                <c:pt idx="576">
                  <c:v>0.99999999999999978</c:v>
                </c:pt>
                <c:pt idx="577">
                  <c:v>0.99999999999999978</c:v>
                </c:pt>
                <c:pt idx="578">
                  <c:v>0.99999999999999978</c:v>
                </c:pt>
                <c:pt idx="579">
                  <c:v>0.99999999999999978</c:v>
                </c:pt>
                <c:pt idx="580">
                  <c:v>0.99999999999999978</c:v>
                </c:pt>
                <c:pt idx="581">
                  <c:v>0.99999999999999978</c:v>
                </c:pt>
                <c:pt idx="582">
                  <c:v>0.99999999999999978</c:v>
                </c:pt>
                <c:pt idx="583">
                  <c:v>0.99999999999999978</c:v>
                </c:pt>
                <c:pt idx="584">
                  <c:v>0.99999999999999978</c:v>
                </c:pt>
                <c:pt idx="585">
                  <c:v>0.99999999999999978</c:v>
                </c:pt>
                <c:pt idx="586">
                  <c:v>0.99999999999999978</c:v>
                </c:pt>
                <c:pt idx="587">
                  <c:v>0.99999999999999978</c:v>
                </c:pt>
                <c:pt idx="588">
                  <c:v>0.99999999999999978</c:v>
                </c:pt>
                <c:pt idx="589">
                  <c:v>0.99999999999999978</c:v>
                </c:pt>
                <c:pt idx="590">
                  <c:v>0.99999999999999978</c:v>
                </c:pt>
                <c:pt idx="591">
                  <c:v>0.99999999999999978</c:v>
                </c:pt>
                <c:pt idx="592">
                  <c:v>0.99999999999999978</c:v>
                </c:pt>
                <c:pt idx="593">
                  <c:v>0.99999999999999978</c:v>
                </c:pt>
                <c:pt idx="594">
                  <c:v>0.99999999999999978</c:v>
                </c:pt>
                <c:pt idx="595">
                  <c:v>0.99999999999999978</c:v>
                </c:pt>
                <c:pt idx="596">
                  <c:v>0.99999999999999978</c:v>
                </c:pt>
                <c:pt idx="597">
                  <c:v>0.99999999999999978</c:v>
                </c:pt>
                <c:pt idx="598">
                  <c:v>0.99999999999999978</c:v>
                </c:pt>
                <c:pt idx="599">
                  <c:v>0.99999999999999978</c:v>
                </c:pt>
                <c:pt idx="600">
                  <c:v>0.99999999999999978</c:v>
                </c:pt>
                <c:pt idx="601">
                  <c:v>0.99999999999999978</c:v>
                </c:pt>
                <c:pt idx="602">
                  <c:v>0.99999999999999978</c:v>
                </c:pt>
                <c:pt idx="603">
                  <c:v>0.99999999999999978</c:v>
                </c:pt>
                <c:pt idx="604">
                  <c:v>0.99999999999999978</c:v>
                </c:pt>
                <c:pt idx="605">
                  <c:v>0.99999999999999978</c:v>
                </c:pt>
                <c:pt idx="606">
                  <c:v>0.99999999999999978</c:v>
                </c:pt>
                <c:pt idx="607">
                  <c:v>0.99999999999999978</c:v>
                </c:pt>
                <c:pt idx="608">
                  <c:v>0.99999999999999978</c:v>
                </c:pt>
                <c:pt idx="609">
                  <c:v>0.99999999999999978</c:v>
                </c:pt>
                <c:pt idx="610">
                  <c:v>0.99999999999999978</c:v>
                </c:pt>
                <c:pt idx="611">
                  <c:v>0.99999999999999978</c:v>
                </c:pt>
                <c:pt idx="612">
                  <c:v>0.99999999999999978</c:v>
                </c:pt>
                <c:pt idx="613">
                  <c:v>0.99999999999999978</c:v>
                </c:pt>
                <c:pt idx="614">
                  <c:v>0.99999999999999978</c:v>
                </c:pt>
                <c:pt idx="615">
                  <c:v>0.99999999999999978</c:v>
                </c:pt>
                <c:pt idx="616">
                  <c:v>0.99999999999999978</c:v>
                </c:pt>
                <c:pt idx="617">
                  <c:v>0.99999999999999978</c:v>
                </c:pt>
                <c:pt idx="618">
                  <c:v>0.99999999999999978</c:v>
                </c:pt>
                <c:pt idx="619">
                  <c:v>0.99999999999999978</c:v>
                </c:pt>
                <c:pt idx="620">
                  <c:v>0.99999999999999978</c:v>
                </c:pt>
                <c:pt idx="621">
                  <c:v>0.99999999999999978</c:v>
                </c:pt>
                <c:pt idx="622">
                  <c:v>0.99999999999999978</c:v>
                </c:pt>
                <c:pt idx="623">
                  <c:v>0.99999999999999978</c:v>
                </c:pt>
                <c:pt idx="624">
                  <c:v>0.99999999999999978</c:v>
                </c:pt>
                <c:pt idx="625">
                  <c:v>0.99999999999999978</c:v>
                </c:pt>
                <c:pt idx="626">
                  <c:v>0.99999999999999978</c:v>
                </c:pt>
                <c:pt idx="627">
                  <c:v>0.99999999999999978</c:v>
                </c:pt>
                <c:pt idx="628">
                  <c:v>0.99999999999999978</c:v>
                </c:pt>
                <c:pt idx="629">
                  <c:v>0.99999999999999978</c:v>
                </c:pt>
                <c:pt idx="630">
                  <c:v>0.99999999999999978</c:v>
                </c:pt>
                <c:pt idx="631">
                  <c:v>0.99999999999999978</c:v>
                </c:pt>
                <c:pt idx="632">
                  <c:v>0.99999999999999978</c:v>
                </c:pt>
                <c:pt idx="633">
                  <c:v>0.99999999999999978</c:v>
                </c:pt>
                <c:pt idx="634">
                  <c:v>0.99999999999999978</c:v>
                </c:pt>
                <c:pt idx="635">
                  <c:v>0.99999999999999978</c:v>
                </c:pt>
                <c:pt idx="636">
                  <c:v>0.99999999999999978</c:v>
                </c:pt>
                <c:pt idx="637">
                  <c:v>0.99999999999999978</c:v>
                </c:pt>
                <c:pt idx="638">
                  <c:v>0.99999999999999978</c:v>
                </c:pt>
                <c:pt idx="639">
                  <c:v>0.99999999999999978</c:v>
                </c:pt>
                <c:pt idx="640">
                  <c:v>0.99999999999999978</c:v>
                </c:pt>
                <c:pt idx="641">
                  <c:v>0.99999999999999978</c:v>
                </c:pt>
                <c:pt idx="642">
                  <c:v>0.99999999999999978</c:v>
                </c:pt>
                <c:pt idx="643">
                  <c:v>0.99999999999999978</c:v>
                </c:pt>
                <c:pt idx="644">
                  <c:v>0.99999999999999978</c:v>
                </c:pt>
                <c:pt idx="645">
                  <c:v>0.99999999999999978</c:v>
                </c:pt>
                <c:pt idx="646">
                  <c:v>0.99999999999999978</c:v>
                </c:pt>
                <c:pt idx="647">
                  <c:v>0.99999999999999978</c:v>
                </c:pt>
                <c:pt idx="648">
                  <c:v>0.99999999999999978</c:v>
                </c:pt>
                <c:pt idx="649">
                  <c:v>0.99999999999999978</c:v>
                </c:pt>
                <c:pt idx="650">
                  <c:v>0.99999999999999978</c:v>
                </c:pt>
                <c:pt idx="651">
                  <c:v>0.99999999999999978</c:v>
                </c:pt>
                <c:pt idx="652">
                  <c:v>0.99999999999999978</c:v>
                </c:pt>
                <c:pt idx="653">
                  <c:v>0.99999999999999978</c:v>
                </c:pt>
                <c:pt idx="654">
                  <c:v>0.99999999999999978</c:v>
                </c:pt>
                <c:pt idx="655">
                  <c:v>0.99999999999999978</c:v>
                </c:pt>
                <c:pt idx="656">
                  <c:v>0.99999999999999978</c:v>
                </c:pt>
                <c:pt idx="657">
                  <c:v>0.99999999999999978</c:v>
                </c:pt>
                <c:pt idx="658">
                  <c:v>0.99999999999999978</c:v>
                </c:pt>
                <c:pt idx="659">
                  <c:v>0.99999999999999978</c:v>
                </c:pt>
                <c:pt idx="660">
                  <c:v>0.99999999999999978</c:v>
                </c:pt>
                <c:pt idx="661">
                  <c:v>0.99999999999999978</c:v>
                </c:pt>
                <c:pt idx="662">
                  <c:v>0.99999999999999978</c:v>
                </c:pt>
                <c:pt idx="663">
                  <c:v>0.99999999999999978</c:v>
                </c:pt>
                <c:pt idx="664">
                  <c:v>0.99999999999999978</c:v>
                </c:pt>
                <c:pt idx="665">
                  <c:v>0.99999999999999978</c:v>
                </c:pt>
                <c:pt idx="666">
                  <c:v>0.99999999999999978</c:v>
                </c:pt>
                <c:pt idx="667">
                  <c:v>0.99999999999999978</c:v>
                </c:pt>
                <c:pt idx="668">
                  <c:v>0.99999999999999978</c:v>
                </c:pt>
                <c:pt idx="669">
                  <c:v>0.99999999999999978</c:v>
                </c:pt>
                <c:pt idx="670">
                  <c:v>0.99999999999999978</c:v>
                </c:pt>
                <c:pt idx="671">
                  <c:v>0.99999999999999978</c:v>
                </c:pt>
                <c:pt idx="672">
                  <c:v>0.99999999999999978</c:v>
                </c:pt>
                <c:pt idx="673">
                  <c:v>0.99999999999999978</c:v>
                </c:pt>
                <c:pt idx="674">
                  <c:v>0.99999999999999978</c:v>
                </c:pt>
                <c:pt idx="675">
                  <c:v>0.99999999999999978</c:v>
                </c:pt>
                <c:pt idx="676">
                  <c:v>0.99999999999999978</c:v>
                </c:pt>
                <c:pt idx="677">
                  <c:v>0.99999999999999978</c:v>
                </c:pt>
                <c:pt idx="678">
                  <c:v>0.99999999999999978</c:v>
                </c:pt>
                <c:pt idx="679">
                  <c:v>0.99999999999999978</c:v>
                </c:pt>
                <c:pt idx="680">
                  <c:v>0.99999999999999978</c:v>
                </c:pt>
                <c:pt idx="681">
                  <c:v>0.99999999999999978</c:v>
                </c:pt>
                <c:pt idx="682">
                  <c:v>0.99999999999999978</c:v>
                </c:pt>
                <c:pt idx="683">
                  <c:v>0.99999999999999978</c:v>
                </c:pt>
                <c:pt idx="684">
                  <c:v>0.99999999999999978</c:v>
                </c:pt>
                <c:pt idx="685">
                  <c:v>0.99999999999999978</c:v>
                </c:pt>
                <c:pt idx="686">
                  <c:v>0.99999999999999978</c:v>
                </c:pt>
                <c:pt idx="687">
                  <c:v>0.99999999999999978</c:v>
                </c:pt>
                <c:pt idx="688">
                  <c:v>0.99999999999999978</c:v>
                </c:pt>
                <c:pt idx="689">
                  <c:v>0.99999999999999978</c:v>
                </c:pt>
                <c:pt idx="690">
                  <c:v>0.99999999999999978</c:v>
                </c:pt>
                <c:pt idx="691">
                  <c:v>0.99999999999999978</c:v>
                </c:pt>
                <c:pt idx="692">
                  <c:v>0.99999999999999978</c:v>
                </c:pt>
                <c:pt idx="693">
                  <c:v>0.99999999999999978</c:v>
                </c:pt>
                <c:pt idx="694">
                  <c:v>0.99999999999999978</c:v>
                </c:pt>
                <c:pt idx="695">
                  <c:v>0.99999999999999978</c:v>
                </c:pt>
                <c:pt idx="696">
                  <c:v>0.99999999999999978</c:v>
                </c:pt>
                <c:pt idx="697">
                  <c:v>0.99999999999999978</c:v>
                </c:pt>
                <c:pt idx="698">
                  <c:v>0.99999999999999978</c:v>
                </c:pt>
                <c:pt idx="699">
                  <c:v>0.99999999999999978</c:v>
                </c:pt>
                <c:pt idx="700">
                  <c:v>0.99999999999999978</c:v>
                </c:pt>
                <c:pt idx="701">
                  <c:v>0.99999999999999978</c:v>
                </c:pt>
                <c:pt idx="702">
                  <c:v>0.99999999999999978</c:v>
                </c:pt>
                <c:pt idx="703">
                  <c:v>0.99999999999999978</c:v>
                </c:pt>
                <c:pt idx="704">
                  <c:v>0.99999999999999978</c:v>
                </c:pt>
                <c:pt idx="705">
                  <c:v>0.99999999999999978</c:v>
                </c:pt>
                <c:pt idx="706">
                  <c:v>0.99999999999999978</c:v>
                </c:pt>
                <c:pt idx="707">
                  <c:v>0.99999999999999978</c:v>
                </c:pt>
                <c:pt idx="708">
                  <c:v>0.99999999999999978</c:v>
                </c:pt>
                <c:pt idx="709">
                  <c:v>0.99999999999999978</c:v>
                </c:pt>
                <c:pt idx="710">
                  <c:v>0.99999999999999978</c:v>
                </c:pt>
                <c:pt idx="711">
                  <c:v>0.99999999999999978</c:v>
                </c:pt>
                <c:pt idx="712">
                  <c:v>0.99999999999999978</c:v>
                </c:pt>
                <c:pt idx="713">
                  <c:v>0.99999999999999978</c:v>
                </c:pt>
                <c:pt idx="714">
                  <c:v>0.99999999999999978</c:v>
                </c:pt>
                <c:pt idx="715">
                  <c:v>0.99999999999999978</c:v>
                </c:pt>
                <c:pt idx="716">
                  <c:v>0.99999999999999978</c:v>
                </c:pt>
                <c:pt idx="717">
                  <c:v>0.99999999999999978</c:v>
                </c:pt>
                <c:pt idx="718">
                  <c:v>0.99999999999999978</c:v>
                </c:pt>
                <c:pt idx="719">
                  <c:v>0.99999999999999978</c:v>
                </c:pt>
                <c:pt idx="720">
                  <c:v>0.99999999999999978</c:v>
                </c:pt>
                <c:pt idx="721">
                  <c:v>0.99999999999999978</c:v>
                </c:pt>
                <c:pt idx="722">
                  <c:v>0.99999999999999978</c:v>
                </c:pt>
                <c:pt idx="723">
                  <c:v>0.99999999999999978</c:v>
                </c:pt>
                <c:pt idx="724">
                  <c:v>0.99999999999999978</c:v>
                </c:pt>
                <c:pt idx="725">
                  <c:v>0.99999999999999978</c:v>
                </c:pt>
                <c:pt idx="726">
                  <c:v>0.99999999999999978</c:v>
                </c:pt>
                <c:pt idx="727">
                  <c:v>0.99999999999999978</c:v>
                </c:pt>
                <c:pt idx="728">
                  <c:v>0.99999999999999978</c:v>
                </c:pt>
                <c:pt idx="729">
                  <c:v>0.99999999999999978</c:v>
                </c:pt>
                <c:pt idx="730">
                  <c:v>0.99999999999999978</c:v>
                </c:pt>
                <c:pt idx="731">
                  <c:v>0.99999999999999978</c:v>
                </c:pt>
                <c:pt idx="732">
                  <c:v>0.99999999999999978</c:v>
                </c:pt>
                <c:pt idx="733">
                  <c:v>0.99999999999999978</c:v>
                </c:pt>
                <c:pt idx="734">
                  <c:v>0.99999999999999978</c:v>
                </c:pt>
                <c:pt idx="735">
                  <c:v>0.99999999999999978</c:v>
                </c:pt>
                <c:pt idx="736">
                  <c:v>0.99999999999999978</c:v>
                </c:pt>
                <c:pt idx="737">
                  <c:v>0.99999999999999978</c:v>
                </c:pt>
                <c:pt idx="738">
                  <c:v>0.99999999999999978</c:v>
                </c:pt>
                <c:pt idx="739">
                  <c:v>0.99999999999999978</c:v>
                </c:pt>
                <c:pt idx="740">
                  <c:v>0.99999999999999978</c:v>
                </c:pt>
                <c:pt idx="741">
                  <c:v>0.99999999999999978</c:v>
                </c:pt>
                <c:pt idx="742">
                  <c:v>0.99999999999999978</c:v>
                </c:pt>
                <c:pt idx="743">
                  <c:v>0.99999999999999978</c:v>
                </c:pt>
                <c:pt idx="744">
                  <c:v>0.99999999999999978</c:v>
                </c:pt>
                <c:pt idx="745">
                  <c:v>0.99999999999999978</c:v>
                </c:pt>
                <c:pt idx="746">
                  <c:v>0.99999999999999978</c:v>
                </c:pt>
                <c:pt idx="747">
                  <c:v>0.99999999999999978</c:v>
                </c:pt>
                <c:pt idx="748">
                  <c:v>0.99999999999999978</c:v>
                </c:pt>
                <c:pt idx="749">
                  <c:v>0.99999999999999978</c:v>
                </c:pt>
                <c:pt idx="750">
                  <c:v>0.99999999999999978</c:v>
                </c:pt>
                <c:pt idx="751">
                  <c:v>0.99999999999999978</c:v>
                </c:pt>
                <c:pt idx="752">
                  <c:v>0.99999999999999978</c:v>
                </c:pt>
                <c:pt idx="753">
                  <c:v>0.99999999999999978</c:v>
                </c:pt>
                <c:pt idx="754">
                  <c:v>0.99999999999999978</c:v>
                </c:pt>
                <c:pt idx="755">
                  <c:v>0.99999999999999978</c:v>
                </c:pt>
                <c:pt idx="756">
                  <c:v>0.99999999999999978</c:v>
                </c:pt>
                <c:pt idx="757">
                  <c:v>0.99999999999999978</c:v>
                </c:pt>
                <c:pt idx="758">
                  <c:v>0.99999999999999978</c:v>
                </c:pt>
                <c:pt idx="759">
                  <c:v>0.99999999999999978</c:v>
                </c:pt>
                <c:pt idx="760">
                  <c:v>0.99999999999999978</c:v>
                </c:pt>
                <c:pt idx="761">
                  <c:v>0.99999999999999978</c:v>
                </c:pt>
                <c:pt idx="762">
                  <c:v>0.99999999999999978</c:v>
                </c:pt>
                <c:pt idx="763">
                  <c:v>0.99999999999999978</c:v>
                </c:pt>
                <c:pt idx="764">
                  <c:v>0.99999999999999978</c:v>
                </c:pt>
                <c:pt idx="765">
                  <c:v>0.99999999999999978</c:v>
                </c:pt>
                <c:pt idx="766">
                  <c:v>0.99999999999999978</c:v>
                </c:pt>
                <c:pt idx="767">
                  <c:v>0.99999999999999978</c:v>
                </c:pt>
                <c:pt idx="768">
                  <c:v>0.99999999999999978</c:v>
                </c:pt>
                <c:pt idx="769">
                  <c:v>0.99999999999999978</c:v>
                </c:pt>
                <c:pt idx="770">
                  <c:v>0.99999999999999978</c:v>
                </c:pt>
                <c:pt idx="771">
                  <c:v>0.99999999999999978</c:v>
                </c:pt>
                <c:pt idx="772">
                  <c:v>0.99999999999999978</c:v>
                </c:pt>
                <c:pt idx="773">
                  <c:v>0.99999999999999978</c:v>
                </c:pt>
                <c:pt idx="774">
                  <c:v>0.99999999999999978</c:v>
                </c:pt>
                <c:pt idx="775">
                  <c:v>0.99999999999999978</c:v>
                </c:pt>
                <c:pt idx="776">
                  <c:v>0.99999999999999978</c:v>
                </c:pt>
                <c:pt idx="777">
                  <c:v>0.99999999999999978</c:v>
                </c:pt>
                <c:pt idx="778">
                  <c:v>0.99999999999999978</c:v>
                </c:pt>
                <c:pt idx="779">
                  <c:v>0.99999999999999978</c:v>
                </c:pt>
                <c:pt idx="780">
                  <c:v>0.99999999999999978</c:v>
                </c:pt>
                <c:pt idx="781">
                  <c:v>0.99999999999999978</c:v>
                </c:pt>
                <c:pt idx="782">
                  <c:v>0.99999999999999978</c:v>
                </c:pt>
                <c:pt idx="783">
                  <c:v>0.99999999999999978</c:v>
                </c:pt>
                <c:pt idx="784">
                  <c:v>0.99999999999999978</c:v>
                </c:pt>
                <c:pt idx="785">
                  <c:v>0.99999999999999978</c:v>
                </c:pt>
                <c:pt idx="786">
                  <c:v>0.99999999999999978</c:v>
                </c:pt>
                <c:pt idx="787">
                  <c:v>0.99999999999999978</c:v>
                </c:pt>
                <c:pt idx="788">
                  <c:v>0.99999999999999978</c:v>
                </c:pt>
                <c:pt idx="789">
                  <c:v>0.99999999999999978</c:v>
                </c:pt>
                <c:pt idx="790">
                  <c:v>0.99999999999999978</c:v>
                </c:pt>
                <c:pt idx="791">
                  <c:v>0.99999999999999978</c:v>
                </c:pt>
                <c:pt idx="792">
                  <c:v>0.99999999999999978</c:v>
                </c:pt>
                <c:pt idx="793">
                  <c:v>0.99999999999999978</c:v>
                </c:pt>
                <c:pt idx="794">
                  <c:v>0.99999999999999978</c:v>
                </c:pt>
                <c:pt idx="795">
                  <c:v>0.99999999999999978</c:v>
                </c:pt>
                <c:pt idx="796">
                  <c:v>0.99999999999999978</c:v>
                </c:pt>
                <c:pt idx="797">
                  <c:v>0.99999999999999978</c:v>
                </c:pt>
                <c:pt idx="798">
                  <c:v>0.99999999999999978</c:v>
                </c:pt>
                <c:pt idx="799">
                  <c:v>0.99999999999999978</c:v>
                </c:pt>
                <c:pt idx="800">
                  <c:v>0.99999999999999978</c:v>
                </c:pt>
                <c:pt idx="801">
                  <c:v>0.99999999999999978</c:v>
                </c:pt>
                <c:pt idx="802">
                  <c:v>0.99999999999999978</c:v>
                </c:pt>
                <c:pt idx="803">
                  <c:v>0.99999999999999978</c:v>
                </c:pt>
                <c:pt idx="804">
                  <c:v>0.99999999999999978</c:v>
                </c:pt>
                <c:pt idx="805">
                  <c:v>0.99999999999999978</c:v>
                </c:pt>
                <c:pt idx="806">
                  <c:v>0.99999999999999978</c:v>
                </c:pt>
                <c:pt idx="807">
                  <c:v>0.99999999999999978</c:v>
                </c:pt>
                <c:pt idx="808">
                  <c:v>0.99999999999999978</c:v>
                </c:pt>
                <c:pt idx="809">
                  <c:v>0.99999999999999978</c:v>
                </c:pt>
                <c:pt idx="810">
                  <c:v>0.99999999999999978</c:v>
                </c:pt>
                <c:pt idx="811">
                  <c:v>0.99999999999999978</c:v>
                </c:pt>
                <c:pt idx="812">
                  <c:v>0.99999999999999978</c:v>
                </c:pt>
                <c:pt idx="813">
                  <c:v>0.99999999999999978</c:v>
                </c:pt>
                <c:pt idx="814">
                  <c:v>0.99999999999999978</c:v>
                </c:pt>
                <c:pt idx="815">
                  <c:v>0.99999999999999978</c:v>
                </c:pt>
                <c:pt idx="816">
                  <c:v>0.99999999999999978</c:v>
                </c:pt>
                <c:pt idx="817">
                  <c:v>0.99999999999999978</c:v>
                </c:pt>
                <c:pt idx="818">
                  <c:v>0.99999999999999978</c:v>
                </c:pt>
                <c:pt idx="819">
                  <c:v>0.99999999999999978</c:v>
                </c:pt>
                <c:pt idx="820">
                  <c:v>0.99999999999999978</c:v>
                </c:pt>
                <c:pt idx="821">
                  <c:v>0.99999999999999978</c:v>
                </c:pt>
                <c:pt idx="822">
                  <c:v>0.99999999999999978</c:v>
                </c:pt>
                <c:pt idx="823">
                  <c:v>0.99999999999999978</c:v>
                </c:pt>
                <c:pt idx="824">
                  <c:v>0.99999999999999978</c:v>
                </c:pt>
                <c:pt idx="825">
                  <c:v>0.99999999999999978</c:v>
                </c:pt>
                <c:pt idx="826">
                  <c:v>0.99999999999999978</c:v>
                </c:pt>
                <c:pt idx="827">
                  <c:v>0.99999999999999978</c:v>
                </c:pt>
                <c:pt idx="828">
                  <c:v>0.99999999999999978</c:v>
                </c:pt>
                <c:pt idx="829">
                  <c:v>0.99999999999999978</c:v>
                </c:pt>
                <c:pt idx="830">
                  <c:v>0.99999999999999978</c:v>
                </c:pt>
                <c:pt idx="831">
                  <c:v>0.99999999999999978</c:v>
                </c:pt>
                <c:pt idx="832">
                  <c:v>0.99999999999999978</c:v>
                </c:pt>
                <c:pt idx="833">
                  <c:v>0.99999999999999978</c:v>
                </c:pt>
                <c:pt idx="834">
                  <c:v>0.99999999999999978</c:v>
                </c:pt>
                <c:pt idx="835">
                  <c:v>0.99999999999999978</c:v>
                </c:pt>
                <c:pt idx="836">
                  <c:v>0.99999999999999978</c:v>
                </c:pt>
                <c:pt idx="837">
                  <c:v>0.99999999999999978</c:v>
                </c:pt>
                <c:pt idx="838">
                  <c:v>0.99999999999999978</c:v>
                </c:pt>
                <c:pt idx="839">
                  <c:v>0.99999999999999978</c:v>
                </c:pt>
                <c:pt idx="840">
                  <c:v>0.99999999999999978</c:v>
                </c:pt>
                <c:pt idx="841">
                  <c:v>0.99999999999999978</c:v>
                </c:pt>
                <c:pt idx="842">
                  <c:v>0.99999999999999978</c:v>
                </c:pt>
                <c:pt idx="843">
                  <c:v>0.99999999999999978</c:v>
                </c:pt>
                <c:pt idx="844">
                  <c:v>0.99999999999999978</c:v>
                </c:pt>
                <c:pt idx="845">
                  <c:v>0.99999999999999978</c:v>
                </c:pt>
                <c:pt idx="846">
                  <c:v>0.99999999999999978</c:v>
                </c:pt>
                <c:pt idx="847">
                  <c:v>0.99999999999999978</c:v>
                </c:pt>
                <c:pt idx="848">
                  <c:v>0.99999999999999978</c:v>
                </c:pt>
                <c:pt idx="849">
                  <c:v>0.99999999999999978</c:v>
                </c:pt>
                <c:pt idx="850">
                  <c:v>0.99999999999999978</c:v>
                </c:pt>
                <c:pt idx="851">
                  <c:v>0.99999999999999978</c:v>
                </c:pt>
                <c:pt idx="852">
                  <c:v>0.99999999999999978</c:v>
                </c:pt>
                <c:pt idx="853">
                  <c:v>0.99999999999999978</c:v>
                </c:pt>
                <c:pt idx="854">
                  <c:v>0.99999999999999978</c:v>
                </c:pt>
                <c:pt idx="855">
                  <c:v>0.99999999999999978</c:v>
                </c:pt>
                <c:pt idx="856">
                  <c:v>0.99999999999999978</c:v>
                </c:pt>
                <c:pt idx="857">
                  <c:v>0.99999999999999978</c:v>
                </c:pt>
                <c:pt idx="858">
                  <c:v>0.99999999999999978</c:v>
                </c:pt>
                <c:pt idx="859">
                  <c:v>0.99999999999999978</c:v>
                </c:pt>
                <c:pt idx="860">
                  <c:v>0.99999999999999978</c:v>
                </c:pt>
                <c:pt idx="861">
                  <c:v>0.99999999999999978</c:v>
                </c:pt>
                <c:pt idx="862">
                  <c:v>0.99999999999999978</c:v>
                </c:pt>
                <c:pt idx="863">
                  <c:v>0.99999999999999978</c:v>
                </c:pt>
                <c:pt idx="864">
                  <c:v>0.99999999999999978</c:v>
                </c:pt>
                <c:pt idx="865">
                  <c:v>0.99999999999999978</c:v>
                </c:pt>
                <c:pt idx="866">
                  <c:v>0.99999999999999978</c:v>
                </c:pt>
                <c:pt idx="867">
                  <c:v>0.99999999999999978</c:v>
                </c:pt>
                <c:pt idx="868">
                  <c:v>0.99999999999999978</c:v>
                </c:pt>
                <c:pt idx="869">
                  <c:v>0.99999999999999978</c:v>
                </c:pt>
                <c:pt idx="870">
                  <c:v>0.99999999999999978</c:v>
                </c:pt>
                <c:pt idx="871">
                  <c:v>0.99999999999999978</c:v>
                </c:pt>
                <c:pt idx="872">
                  <c:v>0.99999999999999978</c:v>
                </c:pt>
                <c:pt idx="873">
                  <c:v>0.99999999999999978</c:v>
                </c:pt>
                <c:pt idx="874">
                  <c:v>0.99999999999999978</c:v>
                </c:pt>
                <c:pt idx="875">
                  <c:v>0.99999999999999978</c:v>
                </c:pt>
                <c:pt idx="876">
                  <c:v>0.99999999999999978</c:v>
                </c:pt>
                <c:pt idx="877">
                  <c:v>0.99999999999999978</c:v>
                </c:pt>
                <c:pt idx="878">
                  <c:v>0.99999999999999978</c:v>
                </c:pt>
                <c:pt idx="879">
                  <c:v>0.99999999999999978</c:v>
                </c:pt>
                <c:pt idx="880">
                  <c:v>0.99999999999999978</c:v>
                </c:pt>
                <c:pt idx="881">
                  <c:v>0.99999999999999978</c:v>
                </c:pt>
                <c:pt idx="882">
                  <c:v>0.99999999999999978</c:v>
                </c:pt>
                <c:pt idx="883">
                  <c:v>0.99999999999999978</c:v>
                </c:pt>
                <c:pt idx="884">
                  <c:v>0.99999999999999978</c:v>
                </c:pt>
                <c:pt idx="885">
                  <c:v>0.99999999999999978</c:v>
                </c:pt>
                <c:pt idx="886">
                  <c:v>0.99999999999999978</c:v>
                </c:pt>
                <c:pt idx="887">
                  <c:v>0.99999999999999978</c:v>
                </c:pt>
                <c:pt idx="888">
                  <c:v>0.99999999999999978</c:v>
                </c:pt>
                <c:pt idx="889">
                  <c:v>0.99999999999999978</c:v>
                </c:pt>
                <c:pt idx="890">
                  <c:v>0.99999999999999978</c:v>
                </c:pt>
                <c:pt idx="891">
                  <c:v>0.99999999999999978</c:v>
                </c:pt>
                <c:pt idx="892">
                  <c:v>0.99999999999999978</c:v>
                </c:pt>
                <c:pt idx="893">
                  <c:v>0.99999999999999978</c:v>
                </c:pt>
                <c:pt idx="894">
                  <c:v>0.99999999999999978</c:v>
                </c:pt>
                <c:pt idx="895">
                  <c:v>0.99999999999999978</c:v>
                </c:pt>
                <c:pt idx="896">
                  <c:v>0.99999999999999978</c:v>
                </c:pt>
                <c:pt idx="897">
                  <c:v>0.99999999999999978</c:v>
                </c:pt>
                <c:pt idx="898">
                  <c:v>0.99999999999999978</c:v>
                </c:pt>
                <c:pt idx="899">
                  <c:v>0.99999999999999978</c:v>
                </c:pt>
                <c:pt idx="900">
                  <c:v>0.99999999999999978</c:v>
                </c:pt>
                <c:pt idx="901">
                  <c:v>0.99999999999999978</c:v>
                </c:pt>
                <c:pt idx="902">
                  <c:v>0.99999999999999978</c:v>
                </c:pt>
                <c:pt idx="903">
                  <c:v>0.99999999999999978</c:v>
                </c:pt>
                <c:pt idx="904">
                  <c:v>0.99999999999999978</c:v>
                </c:pt>
                <c:pt idx="905">
                  <c:v>0.99999999999999978</c:v>
                </c:pt>
                <c:pt idx="906">
                  <c:v>0.99999999999999978</c:v>
                </c:pt>
                <c:pt idx="907">
                  <c:v>0.99999999999999978</c:v>
                </c:pt>
                <c:pt idx="908">
                  <c:v>0.99999999999999978</c:v>
                </c:pt>
                <c:pt idx="909">
                  <c:v>0.99999999999999978</c:v>
                </c:pt>
                <c:pt idx="910">
                  <c:v>0.99999999999999978</c:v>
                </c:pt>
                <c:pt idx="911">
                  <c:v>0.99999999999999978</c:v>
                </c:pt>
                <c:pt idx="912">
                  <c:v>0.99999999999999978</c:v>
                </c:pt>
                <c:pt idx="913">
                  <c:v>0.99999999999999978</c:v>
                </c:pt>
                <c:pt idx="914">
                  <c:v>0.99999999999999978</c:v>
                </c:pt>
                <c:pt idx="915">
                  <c:v>0.99999999999999978</c:v>
                </c:pt>
                <c:pt idx="916">
                  <c:v>0.99999999999999978</c:v>
                </c:pt>
                <c:pt idx="917">
                  <c:v>0.99999999999999978</c:v>
                </c:pt>
                <c:pt idx="918">
                  <c:v>0.99999999999999978</c:v>
                </c:pt>
                <c:pt idx="919">
                  <c:v>0.99999999999999978</c:v>
                </c:pt>
                <c:pt idx="920">
                  <c:v>0.99999999999999978</c:v>
                </c:pt>
                <c:pt idx="921">
                  <c:v>0.99999999999999978</c:v>
                </c:pt>
                <c:pt idx="922">
                  <c:v>0.99999999999999978</c:v>
                </c:pt>
                <c:pt idx="923">
                  <c:v>0.99999999999999978</c:v>
                </c:pt>
                <c:pt idx="924">
                  <c:v>0.99999999999999978</c:v>
                </c:pt>
                <c:pt idx="925">
                  <c:v>0.99999999999999978</c:v>
                </c:pt>
                <c:pt idx="926">
                  <c:v>0.99999999999999978</c:v>
                </c:pt>
                <c:pt idx="927">
                  <c:v>0.99999999999999978</c:v>
                </c:pt>
                <c:pt idx="928">
                  <c:v>0.99999999999999978</c:v>
                </c:pt>
                <c:pt idx="929">
                  <c:v>0.99999999999999978</c:v>
                </c:pt>
                <c:pt idx="930">
                  <c:v>0.99999999999999978</c:v>
                </c:pt>
                <c:pt idx="931">
                  <c:v>0.99999999999999978</c:v>
                </c:pt>
                <c:pt idx="932">
                  <c:v>0.99999999999999978</c:v>
                </c:pt>
                <c:pt idx="933">
                  <c:v>0.99999999999999978</c:v>
                </c:pt>
                <c:pt idx="934">
                  <c:v>0.99999999999999978</c:v>
                </c:pt>
                <c:pt idx="935">
                  <c:v>0.99999999999999978</c:v>
                </c:pt>
                <c:pt idx="936">
                  <c:v>0.99999999999999978</c:v>
                </c:pt>
                <c:pt idx="937">
                  <c:v>0.99999999999999978</c:v>
                </c:pt>
                <c:pt idx="938">
                  <c:v>0.99999999999999978</c:v>
                </c:pt>
                <c:pt idx="939">
                  <c:v>0.99999999999999978</c:v>
                </c:pt>
                <c:pt idx="940">
                  <c:v>0.99999999999999978</c:v>
                </c:pt>
                <c:pt idx="941">
                  <c:v>0.99999999999999978</c:v>
                </c:pt>
                <c:pt idx="942">
                  <c:v>0.99999999999999978</c:v>
                </c:pt>
                <c:pt idx="943">
                  <c:v>0.99999999999999978</c:v>
                </c:pt>
                <c:pt idx="944">
                  <c:v>0.99999999999999978</c:v>
                </c:pt>
                <c:pt idx="945">
                  <c:v>0.99999999999999978</c:v>
                </c:pt>
                <c:pt idx="946">
                  <c:v>0.99999999999999978</c:v>
                </c:pt>
                <c:pt idx="947">
                  <c:v>0.99999999999999978</c:v>
                </c:pt>
                <c:pt idx="948">
                  <c:v>0.99999999999999978</c:v>
                </c:pt>
                <c:pt idx="949">
                  <c:v>0.99999999999999978</c:v>
                </c:pt>
                <c:pt idx="950">
                  <c:v>0.99999999999999978</c:v>
                </c:pt>
                <c:pt idx="951">
                  <c:v>0.99999999999999978</c:v>
                </c:pt>
                <c:pt idx="952">
                  <c:v>0.99999999999999978</c:v>
                </c:pt>
                <c:pt idx="953">
                  <c:v>0.99999999999999978</c:v>
                </c:pt>
                <c:pt idx="954">
                  <c:v>0.99999999999999978</c:v>
                </c:pt>
                <c:pt idx="955">
                  <c:v>0.99999999999999978</c:v>
                </c:pt>
                <c:pt idx="956">
                  <c:v>0.99999999999999978</c:v>
                </c:pt>
                <c:pt idx="957">
                  <c:v>0.99999999999999978</c:v>
                </c:pt>
                <c:pt idx="958">
                  <c:v>0.99999999999999978</c:v>
                </c:pt>
                <c:pt idx="959">
                  <c:v>0.99999999999999978</c:v>
                </c:pt>
                <c:pt idx="960">
                  <c:v>0.99999999999999978</c:v>
                </c:pt>
                <c:pt idx="961">
                  <c:v>0.99999999999999978</c:v>
                </c:pt>
                <c:pt idx="962">
                  <c:v>0.99999999999999978</c:v>
                </c:pt>
                <c:pt idx="963">
                  <c:v>0.99999999999999978</c:v>
                </c:pt>
                <c:pt idx="964">
                  <c:v>0.99999999999999978</c:v>
                </c:pt>
                <c:pt idx="965">
                  <c:v>0.99999999999999978</c:v>
                </c:pt>
                <c:pt idx="966">
                  <c:v>0.99999999999999978</c:v>
                </c:pt>
                <c:pt idx="967">
                  <c:v>0.99999999999999978</c:v>
                </c:pt>
                <c:pt idx="968">
                  <c:v>0.99999999999999978</c:v>
                </c:pt>
                <c:pt idx="969">
                  <c:v>0.99999999999999978</c:v>
                </c:pt>
                <c:pt idx="970">
                  <c:v>0.99999999999999978</c:v>
                </c:pt>
                <c:pt idx="971">
                  <c:v>0.99999999999999978</c:v>
                </c:pt>
                <c:pt idx="972">
                  <c:v>0.99999999999999978</c:v>
                </c:pt>
                <c:pt idx="973">
                  <c:v>0.99999999999999978</c:v>
                </c:pt>
                <c:pt idx="974">
                  <c:v>0.99999999999999978</c:v>
                </c:pt>
                <c:pt idx="975">
                  <c:v>0.99999999999999978</c:v>
                </c:pt>
                <c:pt idx="976">
                  <c:v>0.99999999999999978</c:v>
                </c:pt>
                <c:pt idx="977">
                  <c:v>0.99999999999999978</c:v>
                </c:pt>
                <c:pt idx="978">
                  <c:v>0.99999999999999978</c:v>
                </c:pt>
                <c:pt idx="979">
                  <c:v>0.99999999999999978</c:v>
                </c:pt>
                <c:pt idx="980">
                  <c:v>0.99999999999999978</c:v>
                </c:pt>
                <c:pt idx="981">
                  <c:v>0.99999999999999978</c:v>
                </c:pt>
                <c:pt idx="982">
                  <c:v>0.99999999999999978</c:v>
                </c:pt>
                <c:pt idx="983">
                  <c:v>0.99999999999999978</c:v>
                </c:pt>
                <c:pt idx="984">
                  <c:v>0.99999999999999978</c:v>
                </c:pt>
                <c:pt idx="985">
                  <c:v>0.99999999999999978</c:v>
                </c:pt>
                <c:pt idx="986">
                  <c:v>0.99999999999999978</c:v>
                </c:pt>
                <c:pt idx="987">
                  <c:v>0.99999999999999978</c:v>
                </c:pt>
                <c:pt idx="988">
                  <c:v>0.99999999999999978</c:v>
                </c:pt>
                <c:pt idx="989">
                  <c:v>0.99999999999999978</c:v>
                </c:pt>
                <c:pt idx="990">
                  <c:v>0.99999999999999978</c:v>
                </c:pt>
                <c:pt idx="991">
                  <c:v>0.99999999999999978</c:v>
                </c:pt>
                <c:pt idx="992">
                  <c:v>0.99999999999999978</c:v>
                </c:pt>
                <c:pt idx="993">
                  <c:v>0.99999999999999978</c:v>
                </c:pt>
                <c:pt idx="994">
                  <c:v>0.99999999999999978</c:v>
                </c:pt>
                <c:pt idx="995">
                  <c:v>0.99999999999999978</c:v>
                </c:pt>
                <c:pt idx="996">
                  <c:v>0.99999999999999978</c:v>
                </c:pt>
                <c:pt idx="997">
                  <c:v>0.99999999999999978</c:v>
                </c:pt>
                <c:pt idx="998">
                  <c:v>0.99999999999999978</c:v>
                </c:pt>
                <c:pt idx="999">
                  <c:v>0.99999999999999978</c:v>
                </c:pt>
                <c:pt idx="1000">
                  <c:v>0.99999999999999978</c:v>
                </c:pt>
                <c:pt idx="1001">
                  <c:v>0.99999999999999978</c:v>
                </c:pt>
                <c:pt idx="1002">
                  <c:v>0.99999999999999978</c:v>
                </c:pt>
                <c:pt idx="1003">
                  <c:v>0.99999999999999978</c:v>
                </c:pt>
                <c:pt idx="1004">
                  <c:v>0.99999999999999978</c:v>
                </c:pt>
                <c:pt idx="1005">
                  <c:v>0.99999999999999978</c:v>
                </c:pt>
                <c:pt idx="1006">
                  <c:v>0.99999999999999978</c:v>
                </c:pt>
                <c:pt idx="1007">
                  <c:v>0.99999999999999978</c:v>
                </c:pt>
                <c:pt idx="1008">
                  <c:v>0.99999999999999978</c:v>
                </c:pt>
                <c:pt idx="1009">
                  <c:v>0.99999999999999978</c:v>
                </c:pt>
                <c:pt idx="1010">
                  <c:v>0.99999999999999978</c:v>
                </c:pt>
                <c:pt idx="1011">
                  <c:v>0.99999999999999978</c:v>
                </c:pt>
                <c:pt idx="1012">
                  <c:v>0.99999999999999978</c:v>
                </c:pt>
                <c:pt idx="1013">
                  <c:v>0.99999999999999978</c:v>
                </c:pt>
                <c:pt idx="1014">
                  <c:v>0.99999999999999978</c:v>
                </c:pt>
                <c:pt idx="1015">
                  <c:v>0.99999999999999978</c:v>
                </c:pt>
                <c:pt idx="1016">
                  <c:v>0.99999999999999978</c:v>
                </c:pt>
                <c:pt idx="1017">
                  <c:v>0.99999999999999978</c:v>
                </c:pt>
                <c:pt idx="1018">
                  <c:v>0.99999999999999978</c:v>
                </c:pt>
                <c:pt idx="1019">
                  <c:v>0.99999999999999978</c:v>
                </c:pt>
                <c:pt idx="1020">
                  <c:v>0.99999999999999978</c:v>
                </c:pt>
                <c:pt idx="1021">
                  <c:v>0.99999999999999978</c:v>
                </c:pt>
                <c:pt idx="1022">
                  <c:v>0.99999999999999978</c:v>
                </c:pt>
                <c:pt idx="1023">
                  <c:v>0.99999999999999978</c:v>
                </c:pt>
                <c:pt idx="1024">
                  <c:v>0.99999999999999978</c:v>
                </c:pt>
                <c:pt idx="1025">
                  <c:v>0.99999999999999978</c:v>
                </c:pt>
                <c:pt idx="1026">
                  <c:v>0.99999999999999978</c:v>
                </c:pt>
                <c:pt idx="1027">
                  <c:v>0.99999999999999978</c:v>
                </c:pt>
                <c:pt idx="1028">
                  <c:v>0.99999999999999978</c:v>
                </c:pt>
                <c:pt idx="1029">
                  <c:v>0.99999999999999978</c:v>
                </c:pt>
                <c:pt idx="1030">
                  <c:v>0.99999999999999978</c:v>
                </c:pt>
                <c:pt idx="1031">
                  <c:v>0.99999999999999978</c:v>
                </c:pt>
                <c:pt idx="1032">
                  <c:v>0.99999999999999978</c:v>
                </c:pt>
                <c:pt idx="1033">
                  <c:v>0.99999999999999978</c:v>
                </c:pt>
                <c:pt idx="1034">
                  <c:v>0.99999999999999978</c:v>
                </c:pt>
                <c:pt idx="1035">
                  <c:v>0.99999999999999978</c:v>
                </c:pt>
                <c:pt idx="1036">
                  <c:v>0.99999999999999978</c:v>
                </c:pt>
                <c:pt idx="1037">
                  <c:v>0.99999999999999978</c:v>
                </c:pt>
                <c:pt idx="1038">
                  <c:v>0.99999999999999978</c:v>
                </c:pt>
                <c:pt idx="1039">
                  <c:v>0.99999999999999978</c:v>
                </c:pt>
                <c:pt idx="1040">
                  <c:v>0.99999999999999978</c:v>
                </c:pt>
                <c:pt idx="1041">
                  <c:v>0.99999999999999978</c:v>
                </c:pt>
                <c:pt idx="1042">
                  <c:v>0.99999999999999978</c:v>
                </c:pt>
                <c:pt idx="1043">
                  <c:v>0.99999999999999978</c:v>
                </c:pt>
                <c:pt idx="1044">
                  <c:v>0.99999999999999978</c:v>
                </c:pt>
                <c:pt idx="1045">
                  <c:v>0.99999999999999978</c:v>
                </c:pt>
                <c:pt idx="1046">
                  <c:v>0.99999999999999978</c:v>
                </c:pt>
                <c:pt idx="1047">
                  <c:v>0.99999999999999978</c:v>
                </c:pt>
                <c:pt idx="1048">
                  <c:v>0.99999999999999978</c:v>
                </c:pt>
                <c:pt idx="1049">
                  <c:v>0.99999999999999978</c:v>
                </c:pt>
                <c:pt idx="1050">
                  <c:v>0.99999999999999978</c:v>
                </c:pt>
                <c:pt idx="1051">
                  <c:v>0.99999999999999978</c:v>
                </c:pt>
                <c:pt idx="1052">
                  <c:v>0.99999999999999978</c:v>
                </c:pt>
                <c:pt idx="1053">
                  <c:v>0.99999999999999978</c:v>
                </c:pt>
                <c:pt idx="1054">
                  <c:v>0.99999999999999978</c:v>
                </c:pt>
                <c:pt idx="1055">
                  <c:v>0.99999999999999978</c:v>
                </c:pt>
                <c:pt idx="1056">
                  <c:v>0.99999999999999978</c:v>
                </c:pt>
                <c:pt idx="1057">
                  <c:v>0.99999999999999978</c:v>
                </c:pt>
                <c:pt idx="1058">
                  <c:v>0.99999999999999978</c:v>
                </c:pt>
                <c:pt idx="1059">
                  <c:v>0.99999999999999978</c:v>
                </c:pt>
                <c:pt idx="1060">
                  <c:v>0.99999999999999978</c:v>
                </c:pt>
                <c:pt idx="1061">
                  <c:v>0.99999999999999978</c:v>
                </c:pt>
                <c:pt idx="1062">
                  <c:v>0.99999999999999978</c:v>
                </c:pt>
                <c:pt idx="1063">
                  <c:v>0.99999999999999978</c:v>
                </c:pt>
                <c:pt idx="1064">
                  <c:v>0.99999999999999978</c:v>
                </c:pt>
                <c:pt idx="1065">
                  <c:v>0.99999999999999978</c:v>
                </c:pt>
                <c:pt idx="1066">
                  <c:v>0.99999999999999978</c:v>
                </c:pt>
                <c:pt idx="1067">
                  <c:v>0.99999999999999978</c:v>
                </c:pt>
                <c:pt idx="1068">
                  <c:v>0.99999999999999978</c:v>
                </c:pt>
                <c:pt idx="1069">
                  <c:v>0.99999999999999978</c:v>
                </c:pt>
                <c:pt idx="1070">
                  <c:v>0.99999999999999978</c:v>
                </c:pt>
                <c:pt idx="1071">
                  <c:v>0.99999999999999978</c:v>
                </c:pt>
                <c:pt idx="1072">
                  <c:v>0.99999999999999978</c:v>
                </c:pt>
                <c:pt idx="1073">
                  <c:v>0.99999999999999978</c:v>
                </c:pt>
                <c:pt idx="1074">
                  <c:v>0.99999999999999978</c:v>
                </c:pt>
                <c:pt idx="1075">
                  <c:v>0.99999999999999978</c:v>
                </c:pt>
                <c:pt idx="1076">
                  <c:v>0.99999999999999978</c:v>
                </c:pt>
                <c:pt idx="1077">
                  <c:v>0.99999999999999978</c:v>
                </c:pt>
                <c:pt idx="1078">
                  <c:v>0.99999999999999978</c:v>
                </c:pt>
                <c:pt idx="1079">
                  <c:v>0.99999999999999978</c:v>
                </c:pt>
                <c:pt idx="1080">
                  <c:v>0.99999999999999978</c:v>
                </c:pt>
                <c:pt idx="1081">
                  <c:v>0.99999999999999978</c:v>
                </c:pt>
                <c:pt idx="1082">
                  <c:v>0.99999999999999978</c:v>
                </c:pt>
                <c:pt idx="1083">
                  <c:v>0.99999999999999978</c:v>
                </c:pt>
                <c:pt idx="1084">
                  <c:v>0.99999999999999978</c:v>
                </c:pt>
                <c:pt idx="1085">
                  <c:v>0.99999999999999978</c:v>
                </c:pt>
                <c:pt idx="1086">
                  <c:v>0.99999999999999978</c:v>
                </c:pt>
                <c:pt idx="1087">
                  <c:v>0.99999999999999978</c:v>
                </c:pt>
                <c:pt idx="1088">
                  <c:v>0.99999999999999978</c:v>
                </c:pt>
                <c:pt idx="1089">
                  <c:v>0.99999999999999978</c:v>
                </c:pt>
                <c:pt idx="1090">
                  <c:v>0.99999999999999978</c:v>
                </c:pt>
                <c:pt idx="1091">
                  <c:v>0.99999999999999978</c:v>
                </c:pt>
                <c:pt idx="1092">
                  <c:v>0.99999999999999978</c:v>
                </c:pt>
                <c:pt idx="1093">
                  <c:v>0.99999999999999978</c:v>
                </c:pt>
                <c:pt idx="1094">
                  <c:v>0.99999999999999978</c:v>
                </c:pt>
                <c:pt idx="1095">
                  <c:v>0.99999999999999978</c:v>
                </c:pt>
                <c:pt idx="1096">
                  <c:v>0.99999999999999978</c:v>
                </c:pt>
                <c:pt idx="1097">
                  <c:v>0.99999999999999978</c:v>
                </c:pt>
                <c:pt idx="1098">
                  <c:v>0.99999999999999978</c:v>
                </c:pt>
                <c:pt idx="1099">
                  <c:v>0.99999999999999978</c:v>
                </c:pt>
                <c:pt idx="1100">
                  <c:v>0.99999999999999978</c:v>
                </c:pt>
                <c:pt idx="1101">
                  <c:v>0.99999999999999978</c:v>
                </c:pt>
                <c:pt idx="1102">
                  <c:v>0.99999999999999978</c:v>
                </c:pt>
                <c:pt idx="1103">
                  <c:v>0.99999999999999978</c:v>
                </c:pt>
                <c:pt idx="1104">
                  <c:v>0.99999999999999978</c:v>
                </c:pt>
                <c:pt idx="1105">
                  <c:v>0.99999999999999978</c:v>
                </c:pt>
                <c:pt idx="1106">
                  <c:v>0.99999999999999978</c:v>
                </c:pt>
                <c:pt idx="1107">
                  <c:v>0.99999999999999978</c:v>
                </c:pt>
                <c:pt idx="1108">
                  <c:v>0.99999999999999978</c:v>
                </c:pt>
                <c:pt idx="1109">
                  <c:v>0.99999999999999978</c:v>
                </c:pt>
                <c:pt idx="1110">
                  <c:v>0.99999999999999978</c:v>
                </c:pt>
                <c:pt idx="1111">
                  <c:v>0.99999999999999978</c:v>
                </c:pt>
                <c:pt idx="1112">
                  <c:v>0.99999999999999978</c:v>
                </c:pt>
                <c:pt idx="1113">
                  <c:v>0.99999999999999978</c:v>
                </c:pt>
                <c:pt idx="1114">
                  <c:v>0.99999999999999978</c:v>
                </c:pt>
                <c:pt idx="1115">
                  <c:v>0.99999999999999978</c:v>
                </c:pt>
                <c:pt idx="1116">
                  <c:v>0.99999999999999978</c:v>
                </c:pt>
                <c:pt idx="1117">
                  <c:v>0.99999999999999978</c:v>
                </c:pt>
                <c:pt idx="1118">
                  <c:v>0.99999999999999978</c:v>
                </c:pt>
                <c:pt idx="1119">
                  <c:v>0.99999999999999978</c:v>
                </c:pt>
                <c:pt idx="1120">
                  <c:v>0.99999999999999978</c:v>
                </c:pt>
                <c:pt idx="1121">
                  <c:v>0.99999999999999978</c:v>
                </c:pt>
                <c:pt idx="1122">
                  <c:v>0.99999999999999978</c:v>
                </c:pt>
                <c:pt idx="1123">
                  <c:v>0.99999999999999978</c:v>
                </c:pt>
                <c:pt idx="1124">
                  <c:v>0.99999999999999978</c:v>
                </c:pt>
                <c:pt idx="1125">
                  <c:v>0.99999999999999978</c:v>
                </c:pt>
                <c:pt idx="1126">
                  <c:v>0.99999999999999978</c:v>
                </c:pt>
                <c:pt idx="1127">
                  <c:v>0.99999999999999978</c:v>
                </c:pt>
                <c:pt idx="1128">
                  <c:v>0.99999999999999978</c:v>
                </c:pt>
                <c:pt idx="1129">
                  <c:v>0.99999999999999978</c:v>
                </c:pt>
                <c:pt idx="1130">
                  <c:v>0.99999999999999978</c:v>
                </c:pt>
                <c:pt idx="1131">
                  <c:v>0.99999999999999978</c:v>
                </c:pt>
                <c:pt idx="1132">
                  <c:v>0.99999999999999978</c:v>
                </c:pt>
                <c:pt idx="1133">
                  <c:v>0.99999999999999978</c:v>
                </c:pt>
                <c:pt idx="1134">
                  <c:v>0.99999999999999978</c:v>
                </c:pt>
                <c:pt idx="1135">
                  <c:v>0.99999999999999978</c:v>
                </c:pt>
                <c:pt idx="1136">
                  <c:v>0.99999999999999978</c:v>
                </c:pt>
                <c:pt idx="1137">
                  <c:v>0.99999999999999978</c:v>
                </c:pt>
                <c:pt idx="1138">
                  <c:v>0.99999999999999978</c:v>
                </c:pt>
                <c:pt idx="1139">
                  <c:v>0.99999999999999978</c:v>
                </c:pt>
                <c:pt idx="1140">
                  <c:v>0.99999999999999978</c:v>
                </c:pt>
                <c:pt idx="1141">
                  <c:v>0.99999999999999978</c:v>
                </c:pt>
                <c:pt idx="1142">
                  <c:v>0.99999999999999978</c:v>
                </c:pt>
                <c:pt idx="1143">
                  <c:v>0.99999999999999978</c:v>
                </c:pt>
                <c:pt idx="1144">
                  <c:v>0.99999999999999978</c:v>
                </c:pt>
                <c:pt idx="1145">
                  <c:v>0.99999999999999978</c:v>
                </c:pt>
                <c:pt idx="1146">
                  <c:v>0.99999999999999978</c:v>
                </c:pt>
                <c:pt idx="1147">
                  <c:v>0.99999999999999978</c:v>
                </c:pt>
                <c:pt idx="1148">
                  <c:v>0.99999999999999978</c:v>
                </c:pt>
                <c:pt idx="1149">
                  <c:v>0.99999999999999978</c:v>
                </c:pt>
                <c:pt idx="1150">
                  <c:v>0.99999999999999978</c:v>
                </c:pt>
                <c:pt idx="1151">
                  <c:v>0.99999999999999978</c:v>
                </c:pt>
                <c:pt idx="1152">
                  <c:v>0.99999999999999978</c:v>
                </c:pt>
                <c:pt idx="1153">
                  <c:v>0.99999999999999978</c:v>
                </c:pt>
                <c:pt idx="1154">
                  <c:v>0.99999999999999978</c:v>
                </c:pt>
                <c:pt idx="1155">
                  <c:v>0.99999999999999978</c:v>
                </c:pt>
                <c:pt idx="1156">
                  <c:v>0.99999999999999978</c:v>
                </c:pt>
                <c:pt idx="1157">
                  <c:v>0.99999999999999978</c:v>
                </c:pt>
                <c:pt idx="1158">
                  <c:v>0.99999999999999978</c:v>
                </c:pt>
                <c:pt idx="1159">
                  <c:v>0.99999999999999978</c:v>
                </c:pt>
                <c:pt idx="1160">
                  <c:v>0.99999999999999978</c:v>
                </c:pt>
                <c:pt idx="1161">
                  <c:v>0.99999999999999978</c:v>
                </c:pt>
                <c:pt idx="1162">
                  <c:v>0.99999999999999978</c:v>
                </c:pt>
                <c:pt idx="1163">
                  <c:v>0.99999999999999978</c:v>
                </c:pt>
                <c:pt idx="1164">
                  <c:v>0.99999999999999978</c:v>
                </c:pt>
                <c:pt idx="1165">
                  <c:v>0.99999999999999978</c:v>
                </c:pt>
                <c:pt idx="1166">
                  <c:v>0.99999999999999978</c:v>
                </c:pt>
                <c:pt idx="1167">
                  <c:v>0.99999999999999978</c:v>
                </c:pt>
                <c:pt idx="1168">
                  <c:v>0.99999999999999978</c:v>
                </c:pt>
                <c:pt idx="1169">
                  <c:v>0.99999999999999978</c:v>
                </c:pt>
                <c:pt idx="1170">
                  <c:v>0.99999999999999978</c:v>
                </c:pt>
                <c:pt idx="1171">
                  <c:v>0.99999999999999978</c:v>
                </c:pt>
                <c:pt idx="1172">
                  <c:v>0.99999999999999978</c:v>
                </c:pt>
                <c:pt idx="1173">
                  <c:v>0.99999999999999978</c:v>
                </c:pt>
                <c:pt idx="1174">
                  <c:v>0.99999999999999978</c:v>
                </c:pt>
                <c:pt idx="1175">
                  <c:v>0.99999999999999978</c:v>
                </c:pt>
                <c:pt idx="1176">
                  <c:v>0.99999999999999978</c:v>
                </c:pt>
                <c:pt idx="1177">
                  <c:v>0.99999999999999978</c:v>
                </c:pt>
                <c:pt idx="1178">
                  <c:v>0.99999999999999978</c:v>
                </c:pt>
                <c:pt idx="1179">
                  <c:v>0.99999999999999978</c:v>
                </c:pt>
                <c:pt idx="1180">
                  <c:v>0.99999999999999978</c:v>
                </c:pt>
                <c:pt idx="1181">
                  <c:v>0.99999999999999978</c:v>
                </c:pt>
                <c:pt idx="1182">
                  <c:v>0.99999999999999978</c:v>
                </c:pt>
                <c:pt idx="1183">
                  <c:v>0.99999999999999978</c:v>
                </c:pt>
                <c:pt idx="1184">
                  <c:v>0.99999999999999978</c:v>
                </c:pt>
                <c:pt idx="1185">
                  <c:v>0.99999999999999978</c:v>
                </c:pt>
                <c:pt idx="1186">
                  <c:v>0.99999999999999978</c:v>
                </c:pt>
                <c:pt idx="1187">
                  <c:v>0.99999999999999978</c:v>
                </c:pt>
                <c:pt idx="1188">
                  <c:v>0.99999999999999978</c:v>
                </c:pt>
                <c:pt idx="1189">
                  <c:v>0.99999999999999978</c:v>
                </c:pt>
                <c:pt idx="1190">
                  <c:v>0.99999999999999978</c:v>
                </c:pt>
                <c:pt idx="1191">
                  <c:v>0.99999999999999978</c:v>
                </c:pt>
                <c:pt idx="1192">
                  <c:v>0.99999999999999978</c:v>
                </c:pt>
                <c:pt idx="1193">
                  <c:v>0.99999999999999978</c:v>
                </c:pt>
                <c:pt idx="1194">
                  <c:v>0.99999999999999978</c:v>
                </c:pt>
                <c:pt idx="1195">
                  <c:v>0.99999999999999978</c:v>
                </c:pt>
                <c:pt idx="1196">
                  <c:v>0.99999999999999978</c:v>
                </c:pt>
                <c:pt idx="1197">
                  <c:v>0.99999999999999978</c:v>
                </c:pt>
                <c:pt idx="1198">
                  <c:v>0.99999999999999978</c:v>
                </c:pt>
                <c:pt idx="1199">
                  <c:v>0.99999999999999978</c:v>
                </c:pt>
                <c:pt idx="1200">
                  <c:v>0.99999999999999978</c:v>
                </c:pt>
                <c:pt idx="1201">
                  <c:v>0.99999999999999978</c:v>
                </c:pt>
                <c:pt idx="1202">
                  <c:v>0.99999999999999978</c:v>
                </c:pt>
                <c:pt idx="1203">
                  <c:v>0.99999999999999978</c:v>
                </c:pt>
                <c:pt idx="1204">
                  <c:v>0.99999999999999978</c:v>
                </c:pt>
                <c:pt idx="1205">
                  <c:v>0.99999999999999978</c:v>
                </c:pt>
                <c:pt idx="1206">
                  <c:v>0.99999999999999978</c:v>
                </c:pt>
                <c:pt idx="1207">
                  <c:v>0.99999999999999978</c:v>
                </c:pt>
                <c:pt idx="1208">
                  <c:v>0.99999999999999978</c:v>
                </c:pt>
                <c:pt idx="1209">
                  <c:v>0.99999999999999978</c:v>
                </c:pt>
                <c:pt idx="1210">
                  <c:v>0.99999999999999978</c:v>
                </c:pt>
                <c:pt idx="1211">
                  <c:v>0.99999999999999978</c:v>
                </c:pt>
                <c:pt idx="1212">
                  <c:v>0.99999999999999978</c:v>
                </c:pt>
                <c:pt idx="1213">
                  <c:v>0.99999999999999978</c:v>
                </c:pt>
                <c:pt idx="1214">
                  <c:v>0.99999999999999978</c:v>
                </c:pt>
                <c:pt idx="1215">
                  <c:v>0.99999999999999978</c:v>
                </c:pt>
                <c:pt idx="1216">
                  <c:v>0.99999999999999978</c:v>
                </c:pt>
                <c:pt idx="1217">
                  <c:v>0.99999999999999978</c:v>
                </c:pt>
                <c:pt idx="1218">
                  <c:v>0.99999999999999978</c:v>
                </c:pt>
                <c:pt idx="1219">
                  <c:v>0.99999999999999978</c:v>
                </c:pt>
                <c:pt idx="1220">
                  <c:v>0.99999999999999978</c:v>
                </c:pt>
                <c:pt idx="1221">
                  <c:v>0.99999999999999978</c:v>
                </c:pt>
                <c:pt idx="1222">
                  <c:v>0.99999999999999978</c:v>
                </c:pt>
                <c:pt idx="1223">
                  <c:v>0.99999999999999978</c:v>
                </c:pt>
                <c:pt idx="1224">
                  <c:v>0.99999999999999978</c:v>
                </c:pt>
                <c:pt idx="1225">
                  <c:v>0.99999999999999978</c:v>
                </c:pt>
                <c:pt idx="1226">
                  <c:v>0.99999999999999978</c:v>
                </c:pt>
                <c:pt idx="1227">
                  <c:v>0.99999999999999978</c:v>
                </c:pt>
                <c:pt idx="1228">
                  <c:v>0.99999999999999978</c:v>
                </c:pt>
                <c:pt idx="1229">
                  <c:v>0.99999999999999978</c:v>
                </c:pt>
                <c:pt idx="1230">
                  <c:v>0.99999999999999978</c:v>
                </c:pt>
                <c:pt idx="1231">
                  <c:v>0.99999999999999978</c:v>
                </c:pt>
                <c:pt idx="1232">
                  <c:v>0.99999999999999978</c:v>
                </c:pt>
                <c:pt idx="1233">
                  <c:v>0.99999999999999978</c:v>
                </c:pt>
                <c:pt idx="1234">
                  <c:v>0.99999999999999978</c:v>
                </c:pt>
                <c:pt idx="1235">
                  <c:v>0.99999999999999978</c:v>
                </c:pt>
                <c:pt idx="1236">
                  <c:v>0.99999999999999978</c:v>
                </c:pt>
                <c:pt idx="1237">
                  <c:v>0.99999999999999978</c:v>
                </c:pt>
                <c:pt idx="1238">
                  <c:v>0.99999999999999978</c:v>
                </c:pt>
                <c:pt idx="1239">
                  <c:v>0.99999999999999978</c:v>
                </c:pt>
                <c:pt idx="1240">
                  <c:v>0.99999999999999978</c:v>
                </c:pt>
                <c:pt idx="1241">
                  <c:v>0.99999999999999978</c:v>
                </c:pt>
                <c:pt idx="1242">
                  <c:v>0.99999999999999978</c:v>
                </c:pt>
                <c:pt idx="1243">
                  <c:v>0.99999999999999978</c:v>
                </c:pt>
                <c:pt idx="1244">
                  <c:v>0.99999999999999978</c:v>
                </c:pt>
                <c:pt idx="1245">
                  <c:v>0.99999999999999978</c:v>
                </c:pt>
                <c:pt idx="1246">
                  <c:v>0.99999999999999978</c:v>
                </c:pt>
                <c:pt idx="1247">
                  <c:v>0.99999999999999978</c:v>
                </c:pt>
                <c:pt idx="1248">
                  <c:v>0.99999999999999978</c:v>
                </c:pt>
                <c:pt idx="1249">
                  <c:v>0.99999999999999978</c:v>
                </c:pt>
                <c:pt idx="1250">
                  <c:v>0.99999999999999978</c:v>
                </c:pt>
                <c:pt idx="1251">
                  <c:v>0.99999999999999978</c:v>
                </c:pt>
                <c:pt idx="1252">
                  <c:v>0.99999999999999978</c:v>
                </c:pt>
                <c:pt idx="1253">
                  <c:v>0.99999999999999978</c:v>
                </c:pt>
                <c:pt idx="1254">
                  <c:v>0.99999999999999978</c:v>
                </c:pt>
                <c:pt idx="1255">
                  <c:v>0.99999999999999978</c:v>
                </c:pt>
                <c:pt idx="1256">
                  <c:v>0.99999999999999978</c:v>
                </c:pt>
                <c:pt idx="1257">
                  <c:v>0.99999999999999978</c:v>
                </c:pt>
                <c:pt idx="1258">
                  <c:v>0.99999999999999978</c:v>
                </c:pt>
                <c:pt idx="1259">
                  <c:v>0.99999999999999978</c:v>
                </c:pt>
                <c:pt idx="1260">
                  <c:v>0.99999999999999978</c:v>
                </c:pt>
                <c:pt idx="1261">
                  <c:v>0.99999999999999978</c:v>
                </c:pt>
                <c:pt idx="1262">
                  <c:v>0.99999999999999978</c:v>
                </c:pt>
                <c:pt idx="1263">
                  <c:v>0.99999999999999978</c:v>
                </c:pt>
                <c:pt idx="1264">
                  <c:v>0.99999999999999978</c:v>
                </c:pt>
                <c:pt idx="1265">
                  <c:v>0.99999999999999978</c:v>
                </c:pt>
                <c:pt idx="1266">
                  <c:v>0.99999999999999978</c:v>
                </c:pt>
                <c:pt idx="1267">
                  <c:v>0.99999999999999978</c:v>
                </c:pt>
                <c:pt idx="1268">
                  <c:v>0.99999999999999978</c:v>
                </c:pt>
                <c:pt idx="1269">
                  <c:v>0.99999999999999978</c:v>
                </c:pt>
                <c:pt idx="1270">
                  <c:v>0.99999999999999978</c:v>
                </c:pt>
                <c:pt idx="1271">
                  <c:v>0.99999999999999978</c:v>
                </c:pt>
                <c:pt idx="1272">
                  <c:v>0.99999999999999978</c:v>
                </c:pt>
                <c:pt idx="1273">
                  <c:v>0.99999999999999978</c:v>
                </c:pt>
                <c:pt idx="1274">
                  <c:v>0.99999999999999978</c:v>
                </c:pt>
                <c:pt idx="1275">
                  <c:v>0.99999999999999978</c:v>
                </c:pt>
                <c:pt idx="1276">
                  <c:v>0.99999999999999978</c:v>
                </c:pt>
                <c:pt idx="1277">
                  <c:v>0.99999999999999978</c:v>
                </c:pt>
                <c:pt idx="1278">
                  <c:v>0.99999999999999978</c:v>
                </c:pt>
                <c:pt idx="1279">
                  <c:v>0.99999999999999978</c:v>
                </c:pt>
                <c:pt idx="1280">
                  <c:v>0.99999999999999978</c:v>
                </c:pt>
                <c:pt idx="1281">
                  <c:v>0.99999999999999978</c:v>
                </c:pt>
                <c:pt idx="1282">
                  <c:v>0.99999999999999978</c:v>
                </c:pt>
                <c:pt idx="1283">
                  <c:v>0.99999999999999978</c:v>
                </c:pt>
                <c:pt idx="1284">
                  <c:v>0.99999999999999978</c:v>
                </c:pt>
                <c:pt idx="1285">
                  <c:v>0.99999999999999978</c:v>
                </c:pt>
                <c:pt idx="1286">
                  <c:v>0.99999999999999978</c:v>
                </c:pt>
                <c:pt idx="1287">
                  <c:v>0.99999999999999978</c:v>
                </c:pt>
                <c:pt idx="1288">
                  <c:v>0.99999999999999978</c:v>
                </c:pt>
                <c:pt idx="1289">
                  <c:v>0.99999999999999978</c:v>
                </c:pt>
                <c:pt idx="1290">
                  <c:v>0.99999999999999978</c:v>
                </c:pt>
                <c:pt idx="1291">
                  <c:v>0.99999999999999978</c:v>
                </c:pt>
                <c:pt idx="1292">
                  <c:v>0.99999999999999978</c:v>
                </c:pt>
                <c:pt idx="1293">
                  <c:v>0.99999999999999978</c:v>
                </c:pt>
                <c:pt idx="1294">
                  <c:v>0.99999999999999978</c:v>
                </c:pt>
                <c:pt idx="1295">
                  <c:v>0.99999999999999978</c:v>
                </c:pt>
                <c:pt idx="1296">
                  <c:v>0.99999999999999978</c:v>
                </c:pt>
                <c:pt idx="1297">
                  <c:v>0.99999999999999978</c:v>
                </c:pt>
                <c:pt idx="1298">
                  <c:v>0.99999999999999978</c:v>
                </c:pt>
                <c:pt idx="1299">
                  <c:v>0.99999999999999978</c:v>
                </c:pt>
                <c:pt idx="1300">
                  <c:v>0.99999999999999978</c:v>
                </c:pt>
                <c:pt idx="1301">
                  <c:v>0.99999999999999978</c:v>
                </c:pt>
                <c:pt idx="1302">
                  <c:v>0.99999999999999978</c:v>
                </c:pt>
                <c:pt idx="1303">
                  <c:v>0.99999999999999978</c:v>
                </c:pt>
                <c:pt idx="1304">
                  <c:v>0.99999999999999978</c:v>
                </c:pt>
                <c:pt idx="1305">
                  <c:v>0.99999999999999978</c:v>
                </c:pt>
                <c:pt idx="1306">
                  <c:v>0.99999999999999978</c:v>
                </c:pt>
                <c:pt idx="1307">
                  <c:v>0.99999999999999978</c:v>
                </c:pt>
                <c:pt idx="1308">
                  <c:v>0.99999999999999978</c:v>
                </c:pt>
                <c:pt idx="1309">
                  <c:v>0.99999999999999978</c:v>
                </c:pt>
                <c:pt idx="1310">
                  <c:v>0.99999999999999978</c:v>
                </c:pt>
                <c:pt idx="1311">
                  <c:v>0.99999999999999978</c:v>
                </c:pt>
                <c:pt idx="1312">
                  <c:v>0.99999999999999978</c:v>
                </c:pt>
                <c:pt idx="1313">
                  <c:v>0.99999999999999978</c:v>
                </c:pt>
                <c:pt idx="1314">
                  <c:v>0.99999999999999978</c:v>
                </c:pt>
                <c:pt idx="1315">
                  <c:v>0.99999999999999978</c:v>
                </c:pt>
                <c:pt idx="1316">
                  <c:v>0.99999999999999978</c:v>
                </c:pt>
                <c:pt idx="1317">
                  <c:v>0.99999999999999978</c:v>
                </c:pt>
                <c:pt idx="1318">
                  <c:v>0.99999999999999978</c:v>
                </c:pt>
                <c:pt idx="1319">
                  <c:v>0.99999999999999978</c:v>
                </c:pt>
                <c:pt idx="1320">
                  <c:v>0.99999999999999978</c:v>
                </c:pt>
                <c:pt idx="1321">
                  <c:v>0.99999999999999978</c:v>
                </c:pt>
                <c:pt idx="1322">
                  <c:v>0.99999999999999978</c:v>
                </c:pt>
                <c:pt idx="1323">
                  <c:v>0.99999999999999978</c:v>
                </c:pt>
                <c:pt idx="1324">
                  <c:v>0.99999999999999978</c:v>
                </c:pt>
                <c:pt idx="1325">
                  <c:v>0.99999999999999978</c:v>
                </c:pt>
                <c:pt idx="1326">
                  <c:v>0.99999999999999978</c:v>
                </c:pt>
                <c:pt idx="1327">
                  <c:v>0.99999999999999978</c:v>
                </c:pt>
                <c:pt idx="1328">
                  <c:v>0.99999999999999978</c:v>
                </c:pt>
                <c:pt idx="1329">
                  <c:v>0.99999999999999978</c:v>
                </c:pt>
                <c:pt idx="1330">
                  <c:v>0.99999999999999978</c:v>
                </c:pt>
                <c:pt idx="1331">
                  <c:v>0.99999999999999978</c:v>
                </c:pt>
                <c:pt idx="1332">
                  <c:v>0.99999999999999978</c:v>
                </c:pt>
                <c:pt idx="1333">
                  <c:v>0.99999999999999978</c:v>
                </c:pt>
                <c:pt idx="1334">
                  <c:v>0.99999999999999978</c:v>
                </c:pt>
                <c:pt idx="1335">
                  <c:v>0.99999999999999978</c:v>
                </c:pt>
                <c:pt idx="1336">
                  <c:v>0.99999999999999978</c:v>
                </c:pt>
                <c:pt idx="1337">
                  <c:v>0.99999999999999978</c:v>
                </c:pt>
                <c:pt idx="1338">
                  <c:v>0.99999999999999978</c:v>
                </c:pt>
                <c:pt idx="1339">
                  <c:v>0.99999999999999978</c:v>
                </c:pt>
                <c:pt idx="1340">
                  <c:v>0.99999999999999978</c:v>
                </c:pt>
                <c:pt idx="1341">
                  <c:v>0.99999999999999978</c:v>
                </c:pt>
                <c:pt idx="1342">
                  <c:v>0.99999999999999978</c:v>
                </c:pt>
                <c:pt idx="1343">
                  <c:v>0.99999999999999978</c:v>
                </c:pt>
                <c:pt idx="1344">
                  <c:v>0.99999999999999978</c:v>
                </c:pt>
                <c:pt idx="1345">
                  <c:v>0.99999999999999978</c:v>
                </c:pt>
                <c:pt idx="1346">
                  <c:v>0.99999999999999978</c:v>
                </c:pt>
                <c:pt idx="1347">
                  <c:v>0.99999999999999978</c:v>
                </c:pt>
                <c:pt idx="1348">
                  <c:v>0.99999999999999978</c:v>
                </c:pt>
                <c:pt idx="1349">
                  <c:v>0.99999999999999978</c:v>
                </c:pt>
                <c:pt idx="1350">
                  <c:v>0.99999999999999978</c:v>
                </c:pt>
                <c:pt idx="1351">
                  <c:v>0.99999999999999978</c:v>
                </c:pt>
                <c:pt idx="1352">
                  <c:v>0.99999999999999978</c:v>
                </c:pt>
                <c:pt idx="1353">
                  <c:v>0.99999999999999978</c:v>
                </c:pt>
                <c:pt idx="1354">
                  <c:v>0.99999999999999978</c:v>
                </c:pt>
                <c:pt idx="1355">
                  <c:v>0.99999999999999978</c:v>
                </c:pt>
                <c:pt idx="1356">
                  <c:v>0.99999999999999978</c:v>
                </c:pt>
                <c:pt idx="1357">
                  <c:v>0.99999999999999978</c:v>
                </c:pt>
                <c:pt idx="1358">
                  <c:v>0.99999999999999978</c:v>
                </c:pt>
                <c:pt idx="1359">
                  <c:v>0.99999999999999978</c:v>
                </c:pt>
                <c:pt idx="1360">
                  <c:v>0.99999999999999978</c:v>
                </c:pt>
                <c:pt idx="1361">
                  <c:v>0.99999999999999978</c:v>
                </c:pt>
                <c:pt idx="1362">
                  <c:v>0.99999999999999978</c:v>
                </c:pt>
                <c:pt idx="1363">
                  <c:v>0.99999999999999978</c:v>
                </c:pt>
                <c:pt idx="1364">
                  <c:v>0.99999999999999978</c:v>
                </c:pt>
                <c:pt idx="1365">
                  <c:v>0.99999999999999978</c:v>
                </c:pt>
                <c:pt idx="1366">
                  <c:v>0.99999999999999978</c:v>
                </c:pt>
                <c:pt idx="1367">
                  <c:v>0.99999999999999978</c:v>
                </c:pt>
                <c:pt idx="1368">
                  <c:v>0.99999999999999978</c:v>
                </c:pt>
                <c:pt idx="1369">
                  <c:v>0.99999999999999978</c:v>
                </c:pt>
                <c:pt idx="1370">
                  <c:v>0.99999999999999978</c:v>
                </c:pt>
                <c:pt idx="1371">
                  <c:v>0.99999999999999978</c:v>
                </c:pt>
                <c:pt idx="1372">
                  <c:v>0.99999999999999978</c:v>
                </c:pt>
                <c:pt idx="1373">
                  <c:v>0.99999999999999978</c:v>
                </c:pt>
                <c:pt idx="1374">
                  <c:v>0.99999999999999978</c:v>
                </c:pt>
                <c:pt idx="1375">
                  <c:v>0.99999999999999978</c:v>
                </c:pt>
                <c:pt idx="1376">
                  <c:v>0.99999999999999978</c:v>
                </c:pt>
                <c:pt idx="1377">
                  <c:v>0.99999999999999978</c:v>
                </c:pt>
                <c:pt idx="1378">
                  <c:v>0.99999999999999978</c:v>
                </c:pt>
                <c:pt idx="1379">
                  <c:v>0.99999999999999978</c:v>
                </c:pt>
                <c:pt idx="1380">
                  <c:v>0.99999999999999978</c:v>
                </c:pt>
                <c:pt idx="1381">
                  <c:v>0.99999999999999978</c:v>
                </c:pt>
                <c:pt idx="1382">
                  <c:v>0.99999999999999978</c:v>
                </c:pt>
                <c:pt idx="1383">
                  <c:v>0.99999999999999978</c:v>
                </c:pt>
                <c:pt idx="1384">
                  <c:v>0.99999999999999978</c:v>
                </c:pt>
                <c:pt idx="1385">
                  <c:v>0.99999999999999978</c:v>
                </c:pt>
                <c:pt idx="1386">
                  <c:v>0.99999999999999978</c:v>
                </c:pt>
                <c:pt idx="1387">
                  <c:v>0.99999999999999978</c:v>
                </c:pt>
                <c:pt idx="1388">
                  <c:v>0.99999999999999978</c:v>
                </c:pt>
                <c:pt idx="1389">
                  <c:v>0.99999999999999978</c:v>
                </c:pt>
                <c:pt idx="1390">
                  <c:v>0.99999999999999978</c:v>
                </c:pt>
                <c:pt idx="1391">
                  <c:v>0.99999999999999978</c:v>
                </c:pt>
                <c:pt idx="1392">
                  <c:v>0.99999999999999978</c:v>
                </c:pt>
                <c:pt idx="1393">
                  <c:v>0.99999999999999978</c:v>
                </c:pt>
                <c:pt idx="1394">
                  <c:v>0.99999999999999978</c:v>
                </c:pt>
                <c:pt idx="1395">
                  <c:v>0.99999999999999978</c:v>
                </c:pt>
                <c:pt idx="1396">
                  <c:v>0.99999999999999978</c:v>
                </c:pt>
                <c:pt idx="1397">
                  <c:v>0.99999999999999978</c:v>
                </c:pt>
                <c:pt idx="1398">
                  <c:v>0.99999999999999978</c:v>
                </c:pt>
                <c:pt idx="1399">
                  <c:v>0.99999999999999978</c:v>
                </c:pt>
                <c:pt idx="1400">
                  <c:v>0.99999999999999978</c:v>
                </c:pt>
                <c:pt idx="1401">
                  <c:v>0.99999999999999978</c:v>
                </c:pt>
                <c:pt idx="1402">
                  <c:v>0.99999999999999978</c:v>
                </c:pt>
                <c:pt idx="1403">
                  <c:v>0.99999999999999978</c:v>
                </c:pt>
                <c:pt idx="1404">
                  <c:v>0.99999999999999978</c:v>
                </c:pt>
                <c:pt idx="1405">
                  <c:v>0.99999999999999978</c:v>
                </c:pt>
                <c:pt idx="1406">
                  <c:v>0.99999999999999978</c:v>
                </c:pt>
                <c:pt idx="1407">
                  <c:v>0.99999999999999978</c:v>
                </c:pt>
                <c:pt idx="1408">
                  <c:v>0.99999999999999978</c:v>
                </c:pt>
                <c:pt idx="1409">
                  <c:v>0.99999999999999978</c:v>
                </c:pt>
                <c:pt idx="1410">
                  <c:v>0.99999999999999978</c:v>
                </c:pt>
                <c:pt idx="1411">
                  <c:v>0.99999999999999978</c:v>
                </c:pt>
                <c:pt idx="1412">
                  <c:v>0.99999999999999978</c:v>
                </c:pt>
                <c:pt idx="1413">
                  <c:v>0.99999999999999978</c:v>
                </c:pt>
                <c:pt idx="1414">
                  <c:v>0.99999999999999978</c:v>
                </c:pt>
                <c:pt idx="1415">
                  <c:v>0.99999999999999978</c:v>
                </c:pt>
                <c:pt idx="1416">
                  <c:v>0.99999999999999978</c:v>
                </c:pt>
                <c:pt idx="1417">
                  <c:v>0.99999999999999978</c:v>
                </c:pt>
                <c:pt idx="1418">
                  <c:v>0.99999999999999978</c:v>
                </c:pt>
                <c:pt idx="1419">
                  <c:v>0.99999999999999978</c:v>
                </c:pt>
                <c:pt idx="1420">
                  <c:v>0.99999999999999978</c:v>
                </c:pt>
                <c:pt idx="1421">
                  <c:v>0.99999999999999978</c:v>
                </c:pt>
                <c:pt idx="1422">
                  <c:v>0.99999999999999978</c:v>
                </c:pt>
                <c:pt idx="1423">
                  <c:v>0.99999999999999978</c:v>
                </c:pt>
                <c:pt idx="1424">
                  <c:v>0.99999999999999978</c:v>
                </c:pt>
                <c:pt idx="1425">
                  <c:v>0.99999999999999978</c:v>
                </c:pt>
                <c:pt idx="1426">
                  <c:v>0.99999999999999978</c:v>
                </c:pt>
                <c:pt idx="1427">
                  <c:v>0.99999999999999978</c:v>
                </c:pt>
                <c:pt idx="1428">
                  <c:v>0.99999999999999978</c:v>
                </c:pt>
                <c:pt idx="1429">
                  <c:v>0.99999999999999978</c:v>
                </c:pt>
                <c:pt idx="1430">
                  <c:v>0.99999999999999978</c:v>
                </c:pt>
                <c:pt idx="1431">
                  <c:v>0.99999999999999978</c:v>
                </c:pt>
                <c:pt idx="1432">
                  <c:v>0.99999999999999978</c:v>
                </c:pt>
                <c:pt idx="1433">
                  <c:v>0.99999999999999978</c:v>
                </c:pt>
                <c:pt idx="1434">
                  <c:v>0.99999999999999978</c:v>
                </c:pt>
                <c:pt idx="1435">
                  <c:v>0.99999999999999978</c:v>
                </c:pt>
                <c:pt idx="1436">
                  <c:v>0.99999999999999978</c:v>
                </c:pt>
                <c:pt idx="1437">
                  <c:v>0.99999999999999978</c:v>
                </c:pt>
                <c:pt idx="1438">
                  <c:v>0.99999999999999978</c:v>
                </c:pt>
                <c:pt idx="1439">
                  <c:v>0.99999999999999978</c:v>
                </c:pt>
                <c:pt idx="1440">
                  <c:v>0.99999999999999978</c:v>
                </c:pt>
                <c:pt idx="1441">
                  <c:v>0.99999999999999978</c:v>
                </c:pt>
                <c:pt idx="1442">
                  <c:v>0.99999999999999978</c:v>
                </c:pt>
                <c:pt idx="1443">
                  <c:v>0.99999999999999978</c:v>
                </c:pt>
                <c:pt idx="1444">
                  <c:v>0.99999999999999978</c:v>
                </c:pt>
                <c:pt idx="1445">
                  <c:v>0.99999999999999978</c:v>
                </c:pt>
                <c:pt idx="1446">
                  <c:v>0.99999999999999978</c:v>
                </c:pt>
                <c:pt idx="1447">
                  <c:v>0.99999999999999978</c:v>
                </c:pt>
                <c:pt idx="1448">
                  <c:v>0.99999999999999978</c:v>
                </c:pt>
                <c:pt idx="1449">
                  <c:v>0.99999999999999978</c:v>
                </c:pt>
                <c:pt idx="1450">
                  <c:v>0.99999999999999978</c:v>
                </c:pt>
                <c:pt idx="1451">
                  <c:v>0.99999999999999978</c:v>
                </c:pt>
                <c:pt idx="1452">
                  <c:v>0.99999999999999978</c:v>
                </c:pt>
                <c:pt idx="1453">
                  <c:v>0.99999999999999978</c:v>
                </c:pt>
                <c:pt idx="1454">
                  <c:v>0.99999999999999978</c:v>
                </c:pt>
                <c:pt idx="1455">
                  <c:v>0.99999999999999978</c:v>
                </c:pt>
                <c:pt idx="1456">
                  <c:v>0.99999999999999978</c:v>
                </c:pt>
                <c:pt idx="1457">
                  <c:v>0.99999999999999978</c:v>
                </c:pt>
                <c:pt idx="1458">
                  <c:v>0.99999999999999978</c:v>
                </c:pt>
                <c:pt idx="1459">
                  <c:v>0.99999999999999978</c:v>
                </c:pt>
                <c:pt idx="1460">
                  <c:v>0.99999999999999978</c:v>
                </c:pt>
                <c:pt idx="1461">
                  <c:v>0.99999999999999978</c:v>
                </c:pt>
                <c:pt idx="1462">
                  <c:v>0.99999999999999978</c:v>
                </c:pt>
                <c:pt idx="1463">
                  <c:v>0.99999999999999978</c:v>
                </c:pt>
                <c:pt idx="1464">
                  <c:v>0.99999999999999978</c:v>
                </c:pt>
                <c:pt idx="1465">
                  <c:v>0.99999999999999978</c:v>
                </c:pt>
                <c:pt idx="1466">
                  <c:v>0.99999999999999978</c:v>
                </c:pt>
                <c:pt idx="1467">
                  <c:v>0.99999999999999978</c:v>
                </c:pt>
                <c:pt idx="1468">
                  <c:v>0.99999999999999978</c:v>
                </c:pt>
                <c:pt idx="1469">
                  <c:v>0.99999999999999978</c:v>
                </c:pt>
                <c:pt idx="1470">
                  <c:v>0.99999999999999978</c:v>
                </c:pt>
                <c:pt idx="1471">
                  <c:v>0.99999999999999978</c:v>
                </c:pt>
                <c:pt idx="1472">
                  <c:v>0.99999999999999978</c:v>
                </c:pt>
                <c:pt idx="1473">
                  <c:v>0.99999999999999978</c:v>
                </c:pt>
                <c:pt idx="1474">
                  <c:v>0.99999999999999978</c:v>
                </c:pt>
                <c:pt idx="1475">
                  <c:v>0.99999999999999978</c:v>
                </c:pt>
                <c:pt idx="1476">
                  <c:v>0.99999999999999978</c:v>
                </c:pt>
                <c:pt idx="1477">
                  <c:v>0.99999999999999978</c:v>
                </c:pt>
                <c:pt idx="1478">
                  <c:v>0.99999999999999978</c:v>
                </c:pt>
                <c:pt idx="1479">
                  <c:v>0.99999999999999978</c:v>
                </c:pt>
                <c:pt idx="1480">
                  <c:v>0.99999999999999978</c:v>
                </c:pt>
                <c:pt idx="1481">
                  <c:v>0.99999999999999978</c:v>
                </c:pt>
                <c:pt idx="1482">
                  <c:v>0.99999999999999978</c:v>
                </c:pt>
                <c:pt idx="1483">
                  <c:v>0.99999999999999978</c:v>
                </c:pt>
                <c:pt idx="1484">
                  <c:v>0.99999999999999978</c:v>
                </c:pt>
                <c:pt idx="1485">
                  <c:v>0.99999999999999978</c:v>
                </c:pt>
                <c:pt idx="1486">
                  <c:v>0.99999999999999978</c:v>
                </c:pt>
                <c:pt idx="1487">
                  <c:v>0.99999999999999978</c:v>
                </c:pt>
                <c:pt idx="1488">
                  <c:v>0.99999999999999978</c:v>
                </c:pt>
                <c:pt idx="1489">
                  <c:v>0.99999999999999978</c:v>
                </c:pt>
                <c:pt idx="1490">
                  <c:v>0.99999999999999978</c:v>
                </c:pt>
                <c:pt idx="1491">
                  <c:v>0.99999999999999978</c:v>
                </c:pt>
                <c:pt idx="1492">
                  <c:v>0.99999999999999978</c:v>
                </c:pt>
                <c:pt idx="1493">
                  <c:v>0.99999999999999978</c:v>
                </c:pt>
                <c:pt idx="1494">
                  <c:v>0.99999999999999978</c:v>
                </c:pt>
                <c:pt idx="1495">
                  <c:v>0.99999999999999978</c:v>
                </c:pt>
                <c:pt idx="1496">
                  <c:v>0.99999999999999978</c:v>
                </c:pt>
                <c:pt idx="1497">
                  <c:v>0.99999999999999978</c:v>
                </c:pt>
                <c:pt idx="1498">
                  <c:v>0.99999999999999978</c:v>
                </c:pt>
                <c:pt idx="1499">
                  <c:v>0.99999999999999978</c:v>
                </c:pt>
                <c:pt idx="1500">
                  <c:v>0.99999999999999978</c:v>
                </c:pt>
                <c:pt idx="1501">
                  <c:v>0.99999999999999978</c:v>
                </c:pt>
                <c:pt idx="1502">
                  <c:v>0.99999999999999978</c:v>
                </c:pt>
                <c:pt idx="1503">
                  <c:v>0.99999999999999978</c:v>
                </c:pt>
                <c:pt idx="1504">
                  <c:v>0.99999999999999978</c:v>
                </c:pt>
                <c:pt idx="1505">
                  <c:v>0.99999999999999978</c:v>
                </c:pt>
                <c:pt idx="1506">
                  <c:v>0.99999999999999978</c:v>
                </c:pt>
                <c:pt idx="1507">
                  <c:v>0.99999999999999978</c:v>
                </c:pt>
                <c:pt idx="1508">
                  <c:v>0.99999999999999978</c:v>
                </c:pt>
                <c:pt idx="1509">
                  <c:v>0.99999999999999978</c:v>
                </c:pt>
                <c:pt idx="1510">
                  <c:v>0.99999999999999978</c:v>
                </c:pt>
                <c:pt idx="1511">
                  <c:v>0.99999999999999978</c:v>
                </c:pt>
                <c:pt idx="1512">
                  <c:v>0.99999999999999978</c:v>
                </c:pt>
                <c:pt idx="1513">
                  <c:v>0.99999999999999978</c:v>
                </c:pt>
                <c:pt idx="1514">
                  <c:v>0.99999999999999978</c:v>
                </c:pt>
                <c:pt idx="1515">
                  <c:v>0.99999999999999978</c:v>
                </c:pt>
                <c:pt idx="1516">
                  <c:v>0.99999999999999978</c:v>
                </c:pt>
                <c:pt idx="1517">
                  <c:v>0.99999999999999978</c:v>
                </c:pt>
                <c:pt idx="1518">
                  <c:v>0.99999999999999978</c:v>
                </c:pt>
                <c:pt idx="1519">
                  <c:v>0.99999999999999978</c:v>
                </c:pt>
                <c:pt idx="1520">
                  <c:v>0.99999999999999978</c:v>
                </c:pt>
                <c:pt idx="1521">
                  <c:v>0.99999999999999978</c:v>
                </c:pt>
                <c:pt idx="1522">
                  <c:v>0.99999999999999978</c:v>
                </c:pt>
                <c:pt idx="1523">
                  <c:v>0.99999999999999978</c:v>
                </c:pt>
                <c:pt idx="1524">
                  <c:v>0.99999999999999978</c:v>
                </c:pt>
                <c:pt idx="1525">
                  <c:v>0.99999999999999978</c:v>
                </c:pt>
                <c:pt idx="1526">
                  <c:v>0.99999999999999978</c:v>
                </c:pt>
                <c:pt idx="1527">
                  <c:v>0.99999999999999978</c:v>
                </c:pt>
                <c:pt idx="1528">
                  <c:v>0.99999999999999978</c:v>
                </c:pt>
                <c:pt idx="1529">
                  <c:v>0.99999999999999978</c:v>
                </c:pt>
                <c:pt idx="1530">
                  <c:v>0.99999999999999978</c:v>
                </c:pt>
                <c:pt idx="1531">
                  <c:v>0.99999999999999978</c:v>
                </c:pt>
                <c:pt idx="1532">
                  <c:v>0.99999999999999978</c:v>
                </c:pt>
                <c:pt idx="1533">
                  <c:v>0.99999999999999978</c:v>
                </c:pt>
                <c:pt idx="1534">
                  <c:v>0.99999999999999978</c:v>
                </c:pt>
                <c:pt idx="1535">
                  <c:v>0.99999999999999978</c:v>
                </c:pt>
                <c:pt idx="1536">
                  <c:v>0.99999999999999978</c:v>
                </c:pt>
                <c:pt idx="1537">
                  <c:v>0.99999999999999978</c:v>
                </c:pt>
                <c:pt idx="1538">
                  <c:v>0.99999999999999978</c:v>
                </c:pt>
                <c:pt idx="1539">
                  <c:v>0.99999999999999978</c:v>
                </c:pt>
                <c:pt idx="1540">
                  <c:v>0.99999999999999978</c:v>
                </c:pt>
                <c:pt idx="1541">
                  <c:v>0.99999999999999978</c:v>
                </c:pt>
                <c:pt idx="1542">
                  <c:v>0.99999999999999978</c:v>
                </c:pt>
                <c:pt idx="1543">
                  <c:v>0.99999999999999978</c:v>
                </c:pt>
                <c:pt idx="1544">
                  <c:v>0.99999999999999978</c:v>
                </c:pt>
                <c:pt idx="1545">
                  <c:v>0.99999999999999978</c:v>
                </c:pt>
                <c:pt idx="1546">
                  <c:v>0.99999999999999978</c:v>
                </c:pt>
                <c:pt idx="1547">
                  <c:v>0.99999999999999978</c:v>
                </c:pt>
                <c:pt idx="1548">
                  <c:v>0.99999999999999978</c:v>
                </c:pt>
                <c:pt idx="1549">
                  <c:v>0.99999999999999978</c:v>
                </c:pt>
                <c:pt idx="1550">
                  <c:v>0.99999999999999978</c:v>
                </c:pt>
                <c:pt idx="1551">
                  <c:v>0.99999999999999978</c:v>
                </c:pt>
                <c:pt idx="1552">
                  <c:v>0.99999999999999978</c:v>
                </c:pt>
                <c:pt idx="1553">
                  <c:v>0.99999999999999978</c:v>
                </c:pt>
                <c:pt idx="1554">
                  <c:v>0.99999999999999978</c:v>
                </c:pt>
                <c:pt idx="1555">
                  <c:v>0.99999999999999978</c:v>
                </c:pt>
                <c:pt idx="1556">
                  <c:v>0.99999999999999978</c:v>
                </c:pt>
                <c:pt idx="1557">
                  <c:v>0.99999999999999978</c:v>
                </c:pt>
                <c:pt idx="1558">
                  <c:v>0.99999999999999978</c:v>
                </c:pt>
                <c:pt idx="1559">
                  <c:v>0.99999999999999978</c:v>
                </c:pt>
                <c:pt idx="1560">
                  <c:v>0.99999999999999978</c:v>
                </c:pt>
                <c:pt idx="1561">
                  <c:v>0.99999999999999978</c:v>
                </c:pt>
                <c:pt idx="1562">
                  <c:v>0.99999999999999978</c:v>
                </c:pt>
                <c:pt idx="1563">
                  <c:v>0.99999999999999978</c:v>
                </c:pt>
                <c:pt idx="1564">
                  <c:v>0.99999999999999978</c:v>
                </c:pt>
                <c:pt idx="1565">
                  <c:v>0.99999999999999978</c:v>
                </c:pt>
                <c:pt idx="1566">
                  <c:v>0.99999999999999978</c:v>
                </c:pt>
                <c:pt idx="1567">
                  <c:v>0.99999999999999978</c:v>
                </c:pt>
                <c:pt idx="1568">
                  <c:v>0.99999999999999978</c:v>
                </c:pt>
                <c:pt idx="1569">
                  <c:v>0.99999999999999978</c:v>
                </c:pt>
                <c:pt idx="1570">
                  <c:v>0.99999999999999978</c:v>
                </c:pt>
                <c:pt idx="1571">
                  <c:v>0.99999999999999978</c:v>
                </c:pt>
                <c:pt idx="1572">
                  <c:v>0.99999999999999978</c:v>
                </c:pt>
                <c:pt idx="1573">
                  <c:v>0.99999999999999978</c:v>
                </c:pt>
                <c:pt idx="1574">
                  <c:v>0.99999999999999978</c:v>
                </c:pt>
                <c:pt idx="1575">
                  <c:v>0.99999999999999978</c:v>
                </c:pt>
                <c:pt idx="1576">
                  <c:v>0.99999999999999978</c:v>
                </c:pt>
                <c:pt idx="1577">
                  <c:v>0.99999999999999978</c:v>
                </c:pt>
                <c:pt idx="1578">
                  <c:v>0.99999999999999978</c:v>
                </c:pt>
                <c:pt idx="1579">
                  <c:v>0.99999999999999978</c:v>
                </c:pt>
                <c:pt idx="1580">
                  <c:v>0.99999999999999978</c:v>
                </c:pt>
                <c:pt idx="1581">
                  <c:v>0.99999999999999978</c:v>
                </c:pt>
                <c:pt idx="1582">
                  <c:v>0.99999999999999978</c:v>
                </c:pt>
                <c:pt idx="1583">
                  <c:v>0.99999999999999978</c:v>
                </c:pt>
                <c:pt idx="1584">
                  <c:v>0.99999999999999978</c:v>
                </c:pt>
                <c:pt idx="1585">
                  <c:v>0.99999999999999978</c:v>
                </c:pt>
                <c:pt idx="1586">
                  <c:v>0.99999999999999978</c:v>
                </c:pt>
                <c:pt idx="1587">
                  <c:v>0.99999999999999978</c:v>
                </c:pt>
                <c:pt idx="1588">
                  <c:v>0.99999999999999978</c:v>
                </c:pt>
                <c:pt idx="1589">
                  <c:v>0.99999999999999978</c:v>
                </c:pt>
                <c:pt idx="1590">
                  <c:v>0.99999999999999978</c:v>
                </c:pt>
                <c:pt idx="1591">
                  <c:v>0.99999999999999978</c:v>
                </c:pt>
                <c:pt idx="1592">
                  <c:v>0.99999999999999978</c:v>
                </c:pt>
                <c:pt idx="1593">
                  <c:v>0.99999999999999978</c:v>
                </c:pt>
                <c:pt idx="1594">
                  <c:v>0.99999999999999978</c:v>
                </c:pt>
                <c:pt idx="1595">
                  <c:v>0.99999999999999978</c:v>
                </c:pt>
                <c:pt idx="1596">
                  <c:v>0.99999999999999978</c:v>
                </c:pt>
                <c:pt idx="1597">
                  <c:v>0.99999999999999978</c:v>
                </c:pt>
                <c:pt idx="1598">
                  <c:v>0.99999999999999978</c:v>
                </c:pt>
                <c:pt idx="1599">
                  <c:v>0.99999999999999978</c:v>
                </c:pt>
                <c:pt idx="1600">
                  <c:v>0.99999999999999978</c:v>
                </c:pt>
                <c:pt idx="1601">
                  <c:v>0.99999999999999978</c:v>
                </c:pt>
                <c:pt idx="1602">
                  <c:v>0.99999999999999978</c:v>
                </c:pt>
                <c:pt idx="1603">
                  <c:v>0.99999999999999978</c:v>
                </c:pt>
                <c:pt idx="1604">
                  <c:v>0.99999999999999978</c:v>
                </c:pt>
                <c:pt idx="1605">
                  <c:v>0.99999999999999978</c:v>
                </c:pt>
                <c:pt idx="1606">
                  <c:v>0.99999999999999978</c:v>
                </c:pt>
                <c:pt idx="1607">
                  <c:v>0.99999999999999978</c:v>
                </c:pt>
                <c:pt idx="1608">
                  <c:v>0.99999999999999978</c:v>
                </c:pt>
                <c:pt idx="1609">
                  <c:v>0.99999999999999978</c:v>
                </c:pt>
                <c:pt idx="1610">
                  <c:v>0.99999999999999978</c:v>
                </c:pt>
                <c:pt idx="1611">
                  <c:v>0.99999999999999978</c:v>
                </c:pt>
                <c:pt idx="1612">
                  <c:v>0.99999999999999978</c:v>
                </c:pt>
                <c:pt idx="1613">
                  <c:v>0.99999999999999978</c:v>
                </c:pt>
                <c:pt idx="1614">
                  <c:v>0.99999999999999978</c:v>
                </c:pt>
                <c:pt idx="1615">
                  <c:v>0.99999999999999978</c:v>
                </c:pt>
                <c:pt idx="1616">
                  <c:v>0.99999999999999978</c:v>
                </c:pt>
                <c:pt idx="1617">
                  <c:v>0.99999999999999978</c:v>
                </c:pt>
                <c:pt idx="1618">
                  <c:v>0.99999999999999978</c:v>
                </c:pt>
                <c:pt idx="1619">
                  <c:v>0.99999999999999978</c:v>
                </c:pt>
                <c:pt idx="1620">
                  <c:v>0.99999999999999978</c:v>
                </c:pt>
                <c:pt idx="1621">
                  <c:v>0.99999999999999978</c:v>
                </c:pt>
                <c:pt idx="1622">
                  <c:v>0.99999999999999978</c:v>
                </c:pt>
                <c:pt idx="1623">
                  <c:v>0.99999999999999978</c:v>
                </c:pt>
                <c:pt idx="1624">
                  <c:v>0.99999999999999978</c:v>
                </c:pt>
                <c:pt idx="1625">
                  <c:v>0.99999999999999978</c:v>
                </c:pt>
                <c:pt idx="1626">
                  <c:v>0.99999999999999978</c:v>
                </c:pt>
                <c:pt idx="1627">
                  <c:v>0.99999999999999978</c:v>
                </c:pt>
                <c:pt idx="1628">
                  <c:v>0.99999999999999978</c:v>
                </c:pt>
                <c:pt idx="1629">
                  <c:v>0.99999999999999978</c:v>
                </c:pt>
                <c:pt idx="1630">
                  <c:v>0.99999999999999978</c:v>
                </c:pt>
                <c:pt idx="1631">
                  <c:v>0.99999999999999978</c:v>
                </c:pt>
                <c:pt idx="1632">
                  <c:v>0.99999999999999978</c:v>
                </c:pt>
                <c:pt idx="1633">
                  <c:v>0.99999999999999978</c:v>
                </c:pt>
                <c:pt idx="1634">
                  <c:v>0.99999999999999978</c:v>
                </c:pt>
                <c:pt idx="1635">
                  <c:v>0.99999999999999978</c:v>
                </c:pt>
                <c:pt idx="1636">
                  <c:v>0.99999999999999978</c:v>
                </c:pt>
                <c:pt idx="1637">
                  <c:v>0.99999999999999978</c:v>
                </c:pt>
                <c:pt idx="1638">
                  <c:v>0.99999999999999978</c:v>
                </c:pt>
                <c:pt idx="1639">
                  <c:v>0.99999999999999978</c:v>
                </c:pt>
                <c:pt idx="1640">
                  <c:v>0.99999999999999978</c:v>
                </c:pt>
                <c:pt idx="1641">
                  <c:v>0.99999999999999978</c:v>
                </c:pt>
                <c:pt idx="1642">
                  <c:v>0.99999999999999978</c:v>
                </c:pt>
                <c:pt idx="1643">
                  <c:v>0.99999999999999978</c:v>
                </c:pt>
                <c:pt idx="1644">
                  <c:v>0.99999999999999978</c:v>
                </c:pt>
                <c:pt idx="1645">
                  <c:v>0.99999999999999978</c:v>
                </c:pt>
                <c:pt idx="1646">
                  <c:v>0.99999999999999978</c:v>
                </c:pt>
                <c:pt idx="1647">
                  <c:v>0.99999999999999978</c:v>
                </c:pt>
                <c:pt idx="1648">
                  <c:v>0.99999999999999978</c:v>
                </c:pt>
                <c:pt idx="1649">
                  <c:v>0.99999999999999978</c:v>
                </c:pt>
                <c:pt idx="1650">
                  <c:v>0.99999999999999978</c:v>
                </c:pt>
                <c:pt idx="1651">
                  <c:v>0.99999999999999978</c:v>
                </c:pt>
                <c:pt idx="1652">
                  <c:v>0.99999999999999978</c:v>
                </c:pt>
                <c:pt idx="1653">
                  <c:v>0.99999999999999978</c:v>
                </c:pt>
                <c:pt idx="1654">
                  <c:v>0.99999999999999978</c:v>
                </c:pt>
                <c:pt idx="1655">
                  <c:v>0.99999999999999978</c:v>
                </c:pt>
                <c:pt idx="1656">
                  <c:v>0.99999999999999978</c:v>
                </c:pt>
                <c:pt idx="1657">
                  <c:v>0.99999999999999978</c:v>
                </c:pt>
                <c:pt idx="1658">
                  <c:v>0.99999999999999978</c:v>
                </c:pt>
                <c:pt idx="1659">
                  <c:v>0.99999999999999978</c:v>
                </c:pt>
                <c:pt idx="1660">
                  <c:v>0.99999999999999978</c:v>
                </c:pt>
                <c:pt idx="1661">
                  <c:v>0.99999999999999978</c:v>
                </c:pt>
                <c:pt idx="1662">
                  <c:v>0.99999999999999978</c:v>
                </c:pt>
                <c:pt idx="1663">
                  <c:v>0.99999999999999978</c:v>
                </c:pt>
                <c:pt idx="1664">
                  <c:v>0.99999999999999978</c:v>
                </c:pt>
                <c:pt idx="1665">
                  <c:v>0.99999999999999978</c:v>
                </c:pt>
                <c:pt idx="1666">
                  <c:v>0.99999999999999978</c:v>
                </c:pt>
                <c:pt idx="1667">
                  <c:v>0.99999999999999978</c:v>
                </c:pt>
                <c:pt idx="1668">
                  <c:v>0.99999999999999978</c:v>
                </c:pt>
                <c:pt idx="1669">
                  <c:v>0.99999999999999978</c:v>
                </c:pt>
                <c:pt idx="1670">
                  <c:v>0.99999999999999978</c:v>
                </c:pt>
                <c:pt idx="1671">
                  <c:v>0.99999999999999978</c:v>
                </c:pt>
                <c:pt idx="1672">
                  <c:v>0.99999999999999978</c:v>
                </c:pt>
                <c:pt idx="1673">
                  <c:v>0.99999999999999978</c:v>
                </c:pt>
                <c:pt idx="1674">
                  <c:v>0.99999999999999978</c:v>
                </c:pt>
                <c:pt idx="1675">
                  <c:v>0.99999999999999978</c:v>
                </c:pt>
                <c:pt idx="1676">
                  <c:v>0.99999999999999978</c:v>
                </c:pt>
                <c:pt idx="1677">
                  <c:v>0.99999999999999978</c:v>
                </c:pt>
                <c:pt idx="1678">
                  <c:v>0.99999999999999978</c:v>
                </c:pt>
                <c:pt idx="1679">
                  <c:v>0.99999999999999978</c:v>
                </c:pt>
                <c:pt idx="1680">
                  <c:v>0.99999999999999978</c:v>
                </c:pt>
                <c:pt idx="1681">
                  <c:v>0.99999999999999978</c:v>
                </c:pt>
                <c:pt idx="1682">
                  <c:v>0.99999999999999978</c:v>
                </c:pt>
                <c:pt idx="1683">
                  <c:v>0.99999999999999978</c:v>
                </c:pt>
                <c:pt idx="1684">
                  <c:v>0.99999999999999978</c:v>
                </c:pt>
                <c:pt idx="1685">
                  <c:v>0.99999999999999978</c:v>
                </c:pt>
                <c:pt idx="1686">
                  <c:v>0.99999999999999978</c:v>
                </c:pt>
                <c:pt idx="1687">
                  <c:v>0.99999999999999978</c:v>
                </c:pt>
                <c:pt idx="1688">
                  <c:v>0.99999999999999978</c:v>
                </c:pt>
                <c:pt idx="1689">
                  <c:v>0.99999999999999978</c:v>
                </c:pt>
                <c:pt idx="1690">
                  <c:v>0.99999999999999978</c:v>
                </c:pt>
                <c:pt idx="1691">
                  <c:v>0.99999999999999978</c:v>
                </c:pt>
                <c:pt idx="1692">
                  <c:v>0.99999999999999978</c:v>
                </c:pt>
                <c:pt idx="1693">
                  <c:v>0.99999999999999978</c:v>
                </c:pt>
                <c:pt idx="1694">
                  <c:v>0.99999999999999978</c:v>
                </c:pt>
                <c:pt idx="1695">
                  <c:v>0.99999999999999978</c:v>
                </c:pt>
                <c:pt idx="1696">
                  <c:v>0.99999999999999978</c:v>
                </c:pt>
                <c:pt idx="1697">
                  <c:v>0.99999999999999978</c:v>
                </c:pt>
                <c:pt idx="1698">
                  <c:v>0.99999999999999978</c:v>
                </c:pt>
                <c:pt idx="1699">
                  <c:v>0.99999999999999978</c:v>
                </c:pt>
                <c:pt idx="1700">
                  <c:v>0.99999999999999978</c:v>
                </c:pt>
                <c:pt idx="1701">
                  <c:v>0.99999999999999978</c:v>
                </c:pt>
                <c:pt idx="1702">
                  <c:v>0.99999999999999978</c:v>
                </c:pt>
                <c:pt idx="1703">
                  <c:v>0.99999999999999978</c:v>
                </c:pt>
                <c:pt idx="1704">
                  <c:v>0.99999999999999978</c:v>
                </c:pt>
                <c:pt idx="1705">
                  <c:v>0.99999999999999978</c:v>
                </c:pt>
                <c:pt idx="1706">
                  <c:v>0.99999999999999978</c:v>
                </c:pt>
                <c:pt idx="1707">
                  <c:v>0.99999999999999978</c:v>
                </c:pt>
                <c:pt idx="1708">
                  <c:v>0.99999999999999978</c:v>
                </c:pt>
                <c:pt idx="1709">
                  <c:v>0.99999999999999978</c:v>
                </c:pt>
                <c:pt idx="1710">
                  <c:v>0.99999999999999978</c:v>
                </c:pt>
                <c:pt idx="1711">
                  <c:v>0.99999999999999978</c:v>
                </c:pt>
                <c:pt idx="1712">
                  <c:v>0.99999999999999978</c:v>
                </c:pt>
                <c:pt idx="1713">
                  <c:v>0.99999999999999978</c:v>
                </c:pt>
                <c:pt idx="1714">
                  <c:v>0.99999999999999978</c:v>
                </c:pt>
                <c:pt idx="1715">
                  <c:v>0.99999999999999978</c:v>
                </c:pt>
                <c:pt idx="1716">
                  <c:v>0.99999999999999978</c:v>
                </c:pt>
                <c:pt idx="1717">
                  <c:v>0.99999999999999978</c:v>
                </c:pt>
                <c:pt idx="1718">
                  <c:v>0.99999999999999978</c:v>
                </c:pt>
                <c:pt idx="1719">
                  <c:v>0.99999999999999978</c:v>
                </c:pt>
                <c:pt idx="1720">
                  <c:v>0.99999999999999978</c:v>
                </c:pt>
                <c:pt idx="1721">
                  <c:v>0.99999999999999978</c:v>
                </c:pt>
                <c:pt idx="1722">
                  <c:v>0.99999999999999978</c:v>
                </c:pt>
                <c:pt idx="1723">
                  <c:v>0.99999999999999978</c:v>
                </c:pt>
                <c:pt idx="1724">
                  <c:v>0.99999999999999978</c:v>
                </c:pt>
                <c:pt idx="1725">
                  <c:v>0.99999999999999978</c:v>
                </c:pt>
                <c:pt idx="1726">
                  <c:v>0.99999999999999978</c:v>
                </c:pt>
                <c:pt idx="1727">
                  <c:v>0.99999999999999978</c:v>
                </c:pt>
                <c:pt idx="1728">
                  <c:v>0.99999999999999978</c:v>
                </c:pt>
                <c:pt idx="1729">
                  <c:v>0.99999999999999978</c:v>
                </c:pt>
                <c:pt idx="1730">
                  <c:v>0.99999999999999978</c:v>
                </c:pt>
                <c:pt idx="1731">
                  <c:v>0.99999999999999978</c:v>
                </c:pt>
                <c:pt idx="1732">
                  <c:v>0.99999999999999978</c:v>
                </c:pt>
                <c:pt idx="1733">
                  <c:v>0.99999999999999978</c:v>
                </c:pt>
                <c:pt idx="1734">
                  <c:v>0.99999999999999978</c:v>
                </c:pt>
                <c:pt idx="1735">
                  <c:v>0.99999999999999978</c:v>
                </c:pt>
                <c:pt idx="1736">
                  <c:v>0.99999999999999978</c:v>
                </c:pt>
                <c:pt idx="1737">
                  <c:v>0.99999999999999978</c:v>
                </c:pt>
                <c:pt idx="1738">
                  <c:v>0.99999999999999978</c:v>
                </c:pt>
                <c:pt idx="1739">
                  <c:v>0.99999999999999978</c:v>
                </c:pt>
                <c:pt idx="1740">
                  <c:v>0.99999999999999978</c:v>
                </c:pt>
                <c:pt idx="1741">
                  <c:v>0.99999999999999978</c:v>
                </c:pt>
                <c:pt idx="1742">
                  <c:v>0.99999999999999978</c:v>
                </c:pt>
                <c:pt idx="1743">
                  <c:v>0.99999999999999978</c:v>
                </c:pt>
                <c:pt idx="1744">
                  <c:v>0.99999999999999978</c:v>
                </c:pt>
                <c:pt idx="1745">
                  <c:v>0.99999999999999978</c:v>
                </c:pt>
                <c:pt idx="1746">
                  <c:v>0.99999999999999978</c:v>
                </c:pt>
                <c:pt idx="1747">
                  <c:v>0.99999999999999978</c:v>
                </c:pt>
                <c:pt idx="1748">
                  <c:v>0.99999999999999978</c:v>
                </c:pt>
                <c:pt idx="1749">
                  <c:v>0.99999999999999978</c:v>
                </c:pt>
                <c:pt idx="1750">
                  <c:v>0.99999999999999978</c:v>
                </c:pt>
                <c:pt idx="1751">
                  <c:v>0.99999999999999978</c:v>
                </c:pt>
                <c:pt idx="1752">
                  <c:v>0.99999999999999978</c:v>
                </c:pt>
                <c:pt idx="1753">
                  <c:v>0.99999999999999978</c:v>
                </c:pt>
                <c:pt idx="1754">
                  <c:v>0.99999999999999978</c:v>
                </c:pt>
                <c:pt idx="1755">
                  <c:v>0.99999999999999978</c:v>
                </c:pt>
                <c:pt idx="1756">
                  <c:v>0.99999999999999978</c:v>
                </c:pt>
                <c:pt idx="1757">
                  <c:v>0.99999999999999978</c:v>
                </c:pt>
                <c:pt idx="1758">
                  <c:v>0.99999999999999978</c:v>
                </c:pt>
                <c:pt idx="1759">
                  <c:v>0.99999999999999978</c:v>
                </c:pt>
                <c:pt idx="1760">
                  <c:v>0.99999999999999978</c:v>
                </c:pt>
                <c:pt idx="1761">
                  <c:v>0.99999999999999978</c:v>
                </c:pt>
                <c:pt idx="1762">
                  <c:v>0.99999999999999978</c:v>
                </c:pt>
                <c:pt idx="1763">
                  <c:v>0.99999999999999978</c:v>
                </c:pt>
                <c:pt idx="1764">
                  <c:v>0.99999999999999978</c:v>
                </c:pt>
                <c:pt idx="1765">
                  <c:v>0.99999999999999978</c:v>
                </c:pt>
                <c:pt idx="1766">
                  <c:v>0.99999999999999978</c:v>
                </c:pt>
                <c:pt idx="1767">
                  <c:v>0.99999999999999978</c:v>
                </c:pt>
                <c:pt idx="1768">
                  <c:v>0.99999999999999978</c:v>
                </c:pt>
                <c:pt idx="1769">
                  <c:v>0.99999999999999978</c:v>
                </c:pt>
                <c:pt idx="1770">
                  <c:v>0.99999999999999978</c:v>
                </c:pt>
                <c:pt idx="1771">
                  <c:v>0.99999999999999978</c:v>
                </c:pt>
                <c:pt idx="1772">
                  <c:v>0.99999999999999978</c:v>
                </c:pt>
                <c:pt idx="1773">
                  <c:v>0.99999999999999978</c:v>
                </c:pt>
                <c:pt idx="1774">
                  <c:v>0.99999999999999978</c:v>
                </c:pt>
                <c:pt idx="1775">
                  <c:v>0.99999999999999978</c:v>
                </c:pt>
                <c:pt idx="1776">
                  <c:v>0.99999999999999978</c:v>
                </c:pt>
                <c:pt idx="1777">
                  <c:v>0.99999999999999978</c:v>
                </c:pt>
                <c:pt idx="1778">
                  <c:v>0.99999999999999978</c:v>
                </c:pt>
                <c:pt idx="1779">
                  <c:v>0.99999999999999978</c:v>
                </c:pt>
                <c:pt idx="1780">
                  <c:v>0.99999999999999978</c:v>
                </c:pt>
                <c:pt idx="1781">
                  <c:v>0.99999999999999978</c:v>
                </c:pt>
                <c:pt idx="1782">
                  <c:v>0.99999999999999978</c:v>
                </c:pt>
                <c:pt idx="1783">
                  <c:v>0.99999999999999978</c:v>
                </c:pt>
                <c:pt idx="1784">
                  <c:v>0.99999999999999978</c:v>
                </c:pt>
                <c:pt idx="1785">
                  <c:v>0.99999999999999978</c:v>
                </c:pt>
                <c:pt idx="1786">
                  <c:v>0.99999999999999978</c:v>
                </c:pt>
                <c:pt idx="1787">
                  <c:v>0.99999999999999978</c:v>
                </c:pt>
                <c:pt idx="1788">
                  <c:v>0.99999999999999978</c:v>
                </c:pt>
                <c:pt idx="1789">
                  <c:v>0.99999999999999978</c:v>
                </c:pt>
                <c:pt idx="1790">
                  <c:v>0.99999999999999978</c:v>
                </c:pt>
                <c:pt idx="1791">
                  <c:v>0.99999999999999978</c:v>
                </c:pt>
                <c:pt idx="1792">
                  <c:v>0.99999999999999978</c:v>
                </c:pt>
                <c:pt idx="1793">
                  <c:v>0.99999999999999978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CAE-4428-B723-E52172739341}"/>
            </c:ext>
          </c:extLst>
        </c:ser>
        <c:ser>
          <c:idx val="1"/>
          <c:order val="1"/>
          <c:tx>
            <c:strRef>
              <c:f>Combined!$C$1</c:f>
              <c:strCache>
                <c:ptCount val="1"/>
                <c:pt idx="0">
                  <c:v>Walk</c:v>
                </c:pt>
              </c:strCache>
            </c:strRef>
          </c:tx>
          <c:spPr>
            <a:ln w="57150">
              <a:prstDash val="dashDot"/>
            </a:ln>
          </c:spPr>
          <c:marker>
            <c:symbol val="none"/>
          </c:marker>
          <c:xVal>
            <c:numRef>
              <c:f>Combined!$A$2:$A$1797</c:f>
              <c:numCache>
                <c:formatCode>0%</c:formatCode>
                <c:ptCount val="1796"/>
                <c:pt idx="0">
                  <c:v>0</c:v>
                </c:pt>
                <c:pt idx="1">
                  <c:v>5.5772448410485224E-4</c:v>
                </c:pt>
                <c:pt idx="2">
                  <c:v>1.1154489682097045E-3</c:v>
                </c:pt>
                <c:pt idx="3">
                  <c:v>1.6731734523145567E-3</c:v>
                </c:pt>
                <c:pt idx="4">
                  <c:v>2.2308979364194089E-3</c:v>
                </c:pt>
                <c:pt idx="5">
                  <c:v>2.7886224205242614E-3</c:v>
                </c:pt>
                <c:pt idx="6">
                  <c:v>3.3463469046291138E-3</c:v>
                </c:pt>
                <c:pt idx="7">
                  <c:v>3.9040713887339663E-3</c:v>
                </c:pt>
                <c:pt idx="8">
                  <c:v>4.4617958728388188E-3</c:v>
                </c:pt>
                <c:pt idx="9">
                  <c:v>5.0195203569436712E-3</c:v>
                </c:pt>
                <c:pt idx="10">
                  <c:v>5.5772448410485237E-3</c:v>
                </c:pt>
                <c:pt idx="11">
                  <c:v>6.1349693251533761E-3</c:v>
                </c:pt>
                <c:pt idx="12">
                  <c:v>6.6926938092582286E-3</c:v>
                </c:pt>
                <c:pt idx="13">
                  <c:v>7.250418293363081E-3</c:v>
                </c:pt>
                <c:pt idx="14">
                  <c:v>7.8081427774679335E-3</c:v>
                </c:pt>
                <c:pt idx="15">
                  <c:v>8.3658672615727851E-3</c:v>
                </c:pt>
                <c:pt idx="16">
                  <c:v>8.9235917456776375E-3</c:v>
                </c:pt>
                <c:pt idx="17">
                  <c:v>9.48131622978249E-3</c:v>
                </c:pt>
                <c:pt idx="18">
                  <c:v>1.0039040713887342E-2</c:v>
                </c:pt>
                <c:pt idx="19">
                  <c:v>1.0596765197992195E-2</c:v>
                </c:pt>
                <c:pt idx="20">
                  <c:v>1.1154489682097047E-2</c:v>
                </c:pt>
                <c:pt idx="21">
                  <c:v>1.17122141662019E-2</c:v>
                </c:pt>
                <c:pt idx="22">
                  <c:v>1.2269938650306752E-2</c:v>
                </c:pt>
                <c:pt idx="23">
                  <c:v>1.2827663134411605E-2</c:v>
                </c:pt>
                <c:pt idx="24">
                  <c:v>1.3385387618516457E-2</c:v>
                </c:pt>
                <c:pt idx="25">
                  <c:v>1.394311210262131E-2</c:v>
                </c:pt>
                <c:pt idx="26">
                  <c:v>1.4500836586726162E-2</c:v>
                </c:pt>
                <c:pt idx="27">
                  <c:v>1.5058561070831014E-2</c:v>
                </c:pt>
                <c:pt idx="28">
                  <c:v>1.5616285554935867E-2</c:v>
                </c:pt>
                <c:pt idx="29">
                  <c:v>1.6174010039040718E-2</c:v>
                </c:pt>
                <c:pt idx="30">
                  <c:v>1.673173452314557E-2</c:v>
                </c:pt>
                <c:pt idx="31">
                  <c:v>1.7289459007250423E-2</c:v>
                </c:pt>
                <c:pt idx="32">
                  <c:v>1.7847183491355275E-2</c:v>
                </c:pt>
                <c:pt idx="33">
                  <c:v>1.8404907975460127E-2</c:v>
                </c:pt>
                <c:pt idx="34">
                  <c:v>1.896263245956498E-2</c:v>
                </c:pt>
                <c:pt idx="35">
                  <c:v>1.9520356943669832E-2</c:v>
                </c:pt>
                <c:pt idx="36">
                  <c:v>2.0078081427774685E-2</c:v>
                </c:pt>
                <c:pt idx="37">
                  <c:v>2.0635805911879537E-2</c:v>
                </c:pt>
                <c:pt idx="38">
                  <c:v>2.119353039598439E-2</c:v>
                </c:pt>
                <c:pt idx="39">
                  <c:v>2.1751254880089242E-2</c:v>
                </c:pt>
                <c:pt idx="40">
                  <c:v>2.2308979364194095E-2</c:v>
                </c:pt>
                <c:pt idx="41">
                  <c:v>2.2866703848298947E-2</c:v>
                </c:pt>
                <c:pt idx="42">
                  <c:v>2.34244283324038E-2</c:v>
                </c:pt>
                <c:pt idx="43">
                  <c:v>2.3982152816508652E-2</c:v>
                </c:pt>
                <c:pt idx="44">
                  <c:v>2.4539877300613504E-2</c:v>
                </c:pt>
                <c:pt idx="45">
                  <c:v>2.5097601784718357E-2</c:v>
                </c:pt>
                <c:pt idx="46">
                  <c:v>2.5655326268823209E-2</c:v>
                </c:pt>
                <c:pt idx="47">
                  <c:v>2.6213050752928062E-2</c:v>
                </c:pt>
                <c:pt idx="48">
                  <c:v>2.6770775237032914E-2</c:v>
                </c:pt>
                <c:pt idx="49">
                  <c:v>2.7328499721137767E-2</c:v>
                </c:pt>
                <c:pt idx="50">
                  <c:v>2.7886224205242619E-2</c:v>
                </c:pt>
                <c:pt idx="51">
                  <c:v>2.8443948689347472E-2</c:v>
                </c:pt>
                <c:pt idx="52">
                  <c:v>2.9001673173452324E-2</c:v>
                </c:pt>
                <c:pt idx="53">
                  <c:v>2.9559397657557177E-2</c:v>
                </c:pt>
                <c:pt idx="54">
                  <c:v>3.0117122141662029E-2</c:v>
                </c:pt>
                <c:pt idx="55">
                  <c:v>3.0674846625766881E-2</c:v>
                </c:pt>
                <c:pt idx="56">
                  <c:v>3.1232571109871734E-2</c:v>
                </c:pt>
                <c:pt idx="57">
                  <c:v>3.1790295593976586E-2</c:v>
                </c:pt>
                <c:pt idx="58">
                  <c:v>3.2348020078081435E-2</c:v>
                </c:pt>
                <c:pt idx="59">
                  <c:v>3.2905744562186284E-2</c:v>
                </c:pt>
                <c:pt idx="60">
                  <c:v>3.3463469046291133E-2</c:v>
                </c:pt>
                <c:pt idx="61">
                  <c:v>3.4021193530395982E-2</c:v>
                </c:pt>
                <c:pt idx="62">
                  <c:v>3.4578918014500831E-2</c:v>
                </c:pt>
                <c:pt idx="63">
                  <c:v>3.513664249860568E-2</c:v>
                </c:pt>
                <c:pt idx="64">
                  <c:v>3.5694366982710529E-2</c:v>
                </c:pt>
                <c:pt idx="65">
                  <c:v>3.6252091466815378E-2</c:v>
                </c:pt>
                <c:pt idx="66">
                  <c:v>3.6809815950920227E-2</c:v>
                </c:pt>
                <c:pt idx="67">
                  <c:v>3.7367540435025076E-2</c:v>
                </c:pt>
                <c:pt idx="68">
                  <c:v>3.7925264919129925E-2</c:v>
                </c:pt>
                <c:pt idx="69">
                  <c:v>3.8482989403234774E-2</c:v>
                </c:pt>
                <c:pt idx="70">
                  <c:v>3.9040713887339623E-2</c:v>
                </c:pt>
                <c:pt idx="71">
                  <c:v>3.9598438371444472E-2</c:v>
                </c:pt>
                <c:pt idx="72">
                  <c:v>4.0156162855549321E-2</c:v>
                </c:pt>
                <c:pt idx="73">
                  <c:v>4.071388733965417E-2</c:v>
                </c:pt>
                <c:pt idx="74">
                  <c:v>4.1271611823759019E-2</c:v>
                </c:pt>
                <c:pt idx="75">
                  <c:v>4.1829336307863868E-2</c:v>
                </c:pt>
                <c:pt idx="76">
                  <c:v>4.2387060791968717E-2</c:v>
                </c:pt>
                <c:pt idx="77">
                  <c:v>4.2944785276073566E-2</c:v>
                </c:pt>
                <c:pt idx="78">
                  <c:v>4.3502509760178415E-2</c:v>
                </c:pt>
                <c:pt idx="79">
                  <c:v>4.4060234244283264E-2</c:v>
                </c:pt>
                <c:pt idx="80">
                  <c:v>4.4617958728388113E-2</c:v>
                </c:pt>
                <c:pt idx="81">
                  <c:v>4.5175683212492962E-2</c:v>
                </c:pt>
                <c:pt idx="82">
                  <c:v>4.5733407696597811E-2</c:v>
                </c:pt>
                <c:pt idx="83">
                  <c:v>4.629113218070266E-2</c:v>
                </c:pt>
                <c:pt idx="84">
                  <c:v>4.6848856664807509E-2</c:v>
                </c:pt>
                <c:pt idx="85">
                  <c:v>4.7406581148912358E-2</c:v>
                </c:pt>
                <c:pt idx="86">
                  <c:v>4.7964305633017207E-2</c:v>
                </c:pt>
                <c:pt idx="87">
                  <c:v>4.8522030117122056E-2</c:v>
                </c:pt>
                <c:pt idx="88">
                  <c:v>4.9079754601226905E-2</c:v>
                </c:pt>
                <c:pt idx="89">
                  <c:v>4.9637479085331754E-2</c:v>
                </c:pt>
                <c:pt idx="90">
                  <c:v>5.0195203569436603E-2</c:v>
                </c:pt>
                <c:pt idx="91">
                  <c:v>5.0752928053541452E-2</c:v>
                </c:pt>
                <c:pt idx="92">
                  <c:v>5.1310652537646301E-2</c:v>
                </c:pt>
                <c:pt idx="93">
                  <c:v>5.186837702175115E-2</c:v>
                </c:pt>
                <c:pt idx="94">
                  <c:v>5.2426101505855999E-2</c:v>
                </c:pt>
                <c:pt idx="95">
                  <c:v>5.2983825989960848E-2</c:v>
                </c:pt>
                <c:pt idx="96">
                  <c:v>5.3541550474065697E-2</c:v>
                </c:pt>
                <c:pt idx="97">
                  <c:v>5.4099274958170546E-2</c:v>
                </c:pt>
                <c:pt idx="98">
                  <c:v>5.4656999442275395E-2</c:v>
                </c:pt>
                <c:pt idx="99">
                  <c:v>5.5214723926380244E-2</c:v>
                </c:pt>
                <c:pt idx="100">
                  <c:v>5.5772448410485093E-2</c:v>
                </c:pt>
                <c:pt idx="101">
                  <c:v>5.6330172894589942E-2</c:v>
                </c:pt>
                <c:pt idx="102">
                  <c:v>5.6887897378694791E-2</c:v>
                </c:pt>
                <c:pt idx="103">
                  <c:v>5.744562186279964E-2</c:v>
                </c:pt>
                <c:pt idx="104">
                  <c:v>5.8003346346904489E-2</c:v>
                </c:pt>
                <c:pt idx="105">
                  <c:v>5.8561070831009338E-2</c:v>
                </c:pt>
                <c:pt idx="106">
                  <c:v>5.9118795315114187E-2</c:v>
                </c:pt>
                <c:pt idx="107">
                  <c:v>5.9676519799219035E-2</c:v>
                </c:pt>
                <c:pt idx="108">
                  <c:v>6.0234244283323884E-2</c:v>
                </c:pt>
                <c:pt idx="109">
                  <c:v>6.0791968767428733E-2</c:v>
                </c:pt>
                <c:pt idx="110">
                  <c:v>6.1349693251533582E-2</c:v>
                </c:pt>
                <c:pt idx="111">
                  <c:v>6.1907417735638431E-2</c:v>
                </c:pt>
                <c:pt idx="112">
                  <c:v>6.246514221974328E-2</c:v>
                </c:pt>
                <c:pt idx="113">
                  <c:v>6.3022866703848129E-2</c:v>
                </c:pt>
                <c:pt idx="114">
                  <c:v>6.3580591187952978E-2</c:v>
                </c:pt>
                <c:pt idx="115">
                  <c:v>6.4138315672057827E-2</c:v>
                </c:pt>
                <c:pt idx="116">
                  <c:v>6.4696040156162676E-2</c:v>
                </c:pt>
                <c:pt idx="117">
                  <c:v>6.5253764640267525E-2</c:v>
                </c:pt>
                <c:pt idx="118">
                  <c:v>6.5811489124372374E-2</c:v>
                </c:pt>
                <c:pt idx="119">
                  <c:v>6.6369213608477223E-2</c:v>
                </c:pt>
                <c:pt idx="120">
                  <c:v>6.6926938092582072E-2</c:v>
                </c:pt>
                <c:pt idx="121">
                  <c:v>6.7484662576686921E-2</c:v>
                </c:pt>
                <c:pt idx="122">
                  <c:v>6.804238706079177E-2</c:v>
                </c:pt>
                <c:pt idx="123">
                  <c:v>6.8600111544896619E-2</c:v>
                </c:pt>
                <c:pt idx="124">
                  <c:v>6.9157836029001468E-2</c:v>
                </c:pt>
                <c:pt idx="125">
                  <c:v>6.9715560513106317E-2</c:v>
                </c:pt>
                <c:pt idx="126">
                  <c:v>7.0273284997211166E-2</c:v>
                </c:pt>
                <c:pt idx="127">
                  <c:v>7.0831009481316015E-2</c:v>
                </c:pt>
                <c:pt idx="128">
                  <c:v>7.1388733965420864E-2</c:v>
                </c:pt>
                <c:pt idx="129">
                  <c:v>7.1946458449525713E-2</c:v>
                </c:pt>
                <c:pt idx="130">
                  <c:v>7.2504182933630562E-2</c:v>
                </c:pt>
                <c:pt idx="131">
                  <c:v>7.3061907417735411E-2</c:v>
                </c:pt>
                <c:pt idx="132">
                  <c:v>7.361963190184026E-2</c:v>
                </c:pt>
                <c:pt idx="133">
                  <c:v>7.4177356385945109E-2</c:v>
                </c:pt>
                <c:pt idx="134">
                  <c:v>7.4735080870049958E-2</c:v>
                </c:pt>
                <c:pt idx="135">
                  <c:v>7.5292805354154807E-2</c:v>
                </c:pt>
                <c:pt idx="136">
                  <c:v>7.5850529838259656E-2</c:v>
                </c:pt>
                <c:pt idx="137">
                  <c:v>7.6408254322364505E-2</c:v>
                </c:pt>
                <c:pt idx="138">
                  <c:v>7.6965978806469354E-2</c:v>
                </c:pt>
                <c:pt idx="139">
                  <c:v>7.7523703290574203E-2</c:v>
                </c:pt>
                <c:pt idx="140">
                  <c:v>7.8081427774679052E-2</c:v>
                </c:pt>
                <c:pt idx="141">
                  <c:v>7.8639152258783901E-2</c:v>
                </c:pt>
                <c:pt idx="142">
                  <c:v>7.919687674288875E-2</c:v>
                </c:pt>
                <c:pt idx="143">
                  <c:v>7.9754601226993599E-2</c:v>
                </c:pt>
                <c:pt idx="144">
                  <c:v>8.0312325711098448E-2</c:v>
                </c:pt>
                <c:pt idx="145">
                  <c:v>8.0870050195203297E-2</c:v>
                </c:pt>
                <c:pt idx="146">
                  <c:v>8.1427774679308146E-2</c:v>
                </c:pt>
                <c:pt idx="147">
                  <c:v>8.1985499163412995E-2</c:v>
                </c:pt>
                <c:pt idx="148">
                  <c:v>8.2543223647517844E-2</c:v>
                </c:pt>
                <c:pt idx="149">
                  <c:v>8.3100948131622693E-2</c:v>
                </c:pt>
                <c:pt idx="150">
                  <c:v>8.3658672615727542E-2</c:v>
                </c:pt>
                <c:pt idx="151">
                  <c:v>8.4216397099832391E-2</c:v>
                </c:pt>
                <c:pt idx="152">
                  <c:v>8.477412158393724E-2</c:v>
                </c:pt>
                <c:pt idx="153">
                  <c:v>8.5331846068042089E-2</c:v>
                </c:pt>
                <c:pt idx="154">
                  <c:v>8.5889570552146938E-2</c:v>
                </c:pt>
                <c:pt idx="155">
                  <c:v>8.6447295036251787E-2</c:v>
                </c:pt>
                <c:pt idx="156">
                  <c:v>8.7005019520356636E-2</c:v>
                </c:pt>
                <c:pt idx="157">
                  <c:v>8.7562744004461485E-2</c:v>
                </c:pt>
                <c:pt idx="158">
                  <c:v>8.8120468488566334E-2</c:v>
                </c:pt>
                <c:pt idx="159">
                  <c:v>8.8678192972671183E-2</c:v>
                </c:pt>
                <c:pt idx="160">
                  <c:v>8.9235917456776032E-2</c:v>
                </c:pt>
                <c:pt idx="161">
                  <c:v>8.9793641940880881E-2</c:v>
                </c:pt>
                <c:pt idx="162">
                  <c:v>9.035136642498573E-2</c:v>
                </c:pt>
                <c:pt idx="163">
                  <c:v>9.0909090909090579E-2</c:v>
                </c:pt>
                <c:pt idx="164">
                  <c:v>9.1466815393195428E-2</c:v>
                </c:pt>
                <c:pt idx="165">
                  <c:v>9.2024539877300277E-2</c:v>
                </c:pt>
                <c:pt idx="166">
                  <c:v>9.2582264361405125E-2</c:v>
                </c:pt>
                <c:pt idx="167">
                  <c:v>9.3139988845509974E-2</c:v>
                </c:pt>
                <c:pt idx="168">
                  <c:v>9.3697713329614823E-2</c:v>
                </c:pt>
                <c:pt idx="169">
                  <c:v>9.4255437813719672E-2</c:v>
                </c:pt>
                <c:pt idx="170">
                  <c:v>9.4813162297824521E-2</c:v>
                </c:pt>
                <c:pt idx="171">
                  <c:v>9.537088678192937E-2</c:v>
                </c:pt>
                <c:pt idx="172">
                  <c:v>9.5928611266034219E-2</c:v>
                </c:pt>
                <c:pt idx="173">
                  <c:v>9.6486335750139068E-2</c:v>
                </c:pt>
                <c:pt idx="174">
                  <c:v>9.7044060234243917E-2</c:v>
                </c:pt>
                <c:pt idx="175">
                  <c:v>9.7601784718348766E-2</c:v>
                </c:pt>
                <c:pt idx="176">
                  <c:v>9.8159509202453615E-2</c:v>
                </c:pt>
                <c:pt idx="177">
                  <c:v>9.8717233686558464E-2</c:v>
                </c:pt>
                <c:pt idx="178">
                  <c:v>9.9274958170663313E-2</c:v>
                </c:pt>
                <c:pt idx="179">
                  <c:v>9.9832682654768162E-2</c:v>
                </c:pt>
                <c:pt idx="180">
                  <c:v>0.10039040713887301</c:v>
                </c:pt>
                <c:pt idx="181">
                  <c:v>0.10094813162297786</c:v>
                </c:pt>
                <c:pt idx="182">
                  <c:v>0.10150585610708271</c:v>
                </c:pt>
                <c:pt idx="183">
                  <c:v>0.10206358059118756</c:v>
                </c:pt>
                <c:pt idx="184">
                  <c:v>0.10262130507529241</c:v>
                </c:pt>
                <c:pt idx="185">
                  <c:v>0.10317902955939726</c:v>
                </c:pt>
                <c:pt idx="186">
                  <c:v>0.10373675404350211</c:v>
                </c:pt>
                <c:pt idx="187">
                  <c:v>0.10429447852760695</c:v>
                </c:pt>
                <c:pt idx="188">
                  <c:v>0.1048522030117118</c:v>
                </c:pt>
                <c:pt idx="189">
                  <c:v>0.10540992749581665</c:v>
                </c:pt>
                <c:pt idx="190">
                  <c:v>0.1059676519799215</c:v>
                </c:pt>
                <c:pt idx="191">
                  <c:v>0.10652537646402635</c:v>
                </c:pt>
                <c:pt idx="192">
                  <c:v>0.1070831009481312</c:v>
                </c:pt>
                <c:pt idx="193">
                  <c:v>0.10764082543223605</c:v>
                </c:pt>
                <c:pt idx="194">
                  <c:v>0.1081985499163409</c:v>
                </c:pt>
                <c:pt idx="195">
                  <c:v>0.10875627440044575</c:v>
                </c:pt>
                <c:pt idx="196">
                  <c:v>0.10931399888455059</c:v>
                </c:pt>
                <c:pt idx="197">
                  <c:v>0.10987172336865544</c:v>
                </c:pt>
                <c:pt idx="198">
                  <c:v>0.11042944785276029</c:v>
                </c:pt>
                <c:pt idx="199">
                  <c:v>0.11098717233686514</c:v>
                </c:pt>
                <c:pt idx="200">
                  <c:v>0.11154489682096999</c:v>
                </c:pt>
                <c:pt idx="201">
                  <c:v>0.11210262130507484</c:v>
                </c:pt>
                <c:pt idx="202">
                  <c:v>0.11266034578917969</c:v>
                </c:pt>
                <c:pt idx="203">
                  <c:v>0.11321807027328454</c:v>
                </c:pt>
                <c:pt idx="204">
                  <c:v>0.11377579475738939</c:v>
                </c:pt>
                <c:pt idx="205">
                  <c:v>0.11433351924149424</c:v>
                </c:pt>
                <c:pt idx="206">
                  <c:v>0.11489124372559908</c:v>
                </c:pt>
                <c:pt idx="207">
                  <c:v>0.11544896820970393</c:v>
                </c:pt>
                <c:pt idx="208">
                  <c:v>0.11600669269380878</c:v>
                </c:pt>
                <c:pt idx="209">
                  <c:v>0.11656441717791363</c:v>
                </c:pt>
                <c:pt idx="210">
                  <c:v>0.11712214166201848</c:v>
                </c:pt>
                <c:pt idx="211">
                  <c:v>0.11767986614612333</c:v>
                </c:pt>
                <c:pt idx="212">
                  <c:v>0.11823759063022818</c:v>
                </c:pt>
                <c:pt idx="213">
                  <c:v>0.11879531511433303</c:v>
                </c:pt>
                <c:pt idx="214">
                  <c:v>0.11935303959843788</c:v>
                </c:pt>
                <c:pt idx="215">
                  <c:v>0.11991076408254273</c:v>
                </c:pt>
                <c:pt idx="216">
                  <c:v>0.12046848856664757</c:v>
                </c:pt>
                <c:pt idx="217">
                  <c:v>0.12102621305075242</c:v>
                </c:pt>
                <c:pt idx="218">
                  <c:v>0.12158393753485727</c:v>
                </c:pt>
                <c:pt idx="219">
                  <c:v>0.12214166201896212</c:v>
                </c:pt>
                <c:pt idx="220">
                  <c:v>0.12269938650306697</c:v>
                </c:pt>
                <c:pt idx="221">
                  <c:v>0.12325711098717182</c:v>
                </c:pt>
                <c:pt idx="222">
                  <c:v>0.12381483547127667</c:v>
                </c:pt>
                <c:pt idx="223">
                  <c:v>0.12437255995538152</c:v>
                </c:pt>
                <c:pt idx="224">
                  <c:v>0.12493028443948637</c:v>
                </c:pt>
                <c:pt idx="225">
                  <c:v>0.12548800892359122</c:v>
                </c:pt>
                <c:pt idx="226">
                  <c:v>0.12604573340769606</c:v>
                </c:pt>
                <c:pt idx="227">
                  <c:v>0.12660345789180091</c:v>
                </c:pt>
                <c:pt idx="228">
                  <c:v>0.12716118237590576</c:v>
                </c:pt>
                <c:pt idx="229">
                  <c:v>0.12771890686001061</c:v>
                </c:pt>
                <c:pt idx="230">
                  <c:v>0.12827663134411546</c:v>
                </c:pt>
                <c:pt idx="231">
                  <c:v>0.12883435582822031</c:v>
                </c:pt>
                <c:pt idx="232">
                  <c:v>0.12939208031232516</c:v>
                </c:pt>
                <c:pt idx="233">
                  <c:v>0.12994980479643001</c:v>
                </c:pt>
                <c:pt idx="234">
                  <c:v>0.13050752928053486</c:v>
                </c:pt>
                <c:pt idx="235">
                  <c:v>0.13106525376463971</c:v>
                </c:pt>
                <c:pt idx="236">
                  <c:v>0.13162297824874455</c:v>
                </c:pt>
                <c:pt idx="237">
                  <c:v>0.1321807027328494</c:v>
                </c:pt>
                <c:pt idx="238">
                  <c:v>0.13273842721695425</c:v>
                </c:pt>
                <c:pt idx="239">
                  <c:v>0.1332961517010591</c:v>
                </c:pt>
                <c:pt idx="240">
                  <c:v>0.13385387618516395</c:v>
                </c:pt>
                <c:pt idx="241">
                  <c:v>0.1344116006692688</c:v>
                </c:pt>
                <c:pt idx="242">
                  <c:v>0.13496932515337365</c:v>
                </c:pt>
                <c:pt idx="243">
                  <c:v>0.1355270496374785</c:v>
                </c:pt>
                <c:pt idx="244">
                  <c:v>0.13608477412158335</c:v>
                </c:pt>
                <c:pt idx="245">
                  <c:v>0.1366424986056882</c:v>
                </c:pt>
                <c:pt idx="246">
                  <c:v>0.13720022308979304</c:v>
                </c:pt>
                <c:pt idx="247">
                  <c:v>0.13775794757389789</c:v>
                </c:pt>
                <c:pt idx="248">
                  <c:v>0.13831567205800274</c:v>
                </c:pt>
                <c:pt idx="249">
                  <c:v>0.13887339654210759</c:v>
                </c:pt>
                <c:pt idx="250">
                  <c:v>0.13943112102621244</c:v>
                </c:pt>
                <c:pt idx="251">
                  <c:v>0.13998884551031729</c:v>
                </c:pt>
                <c:pt idx="252">
                  <c:v>0.14054656999442214</c:v>
                </c:pt>
                <c:pt idx="253">
                  <c:v>0.14110429447852699</c:v>
                </c:pt>
                <c:pt idx="254">
                  <c:v>0.14166201896263184</c:v>
                </c:pt>
                <c:pt idx="255">
                  <c:v>0.14221974344673668</c:v>
                </c:pt>
                <c:pt idx="256">
                  <c:v>0.14277746793084153</c:v>
                </c:pt>
                <c:pt idx="257">
                  <c:v>0.14333519241494638</c:v>
                </c:pt>
                <c:pt idx="258">
                  <c:v>0.14389291689905123</c:v>
                </c:pt>
                <c:pt idx="259">
                  <c:v>0.14445064138315608</c:v>
                </c:pt>
                <c:pt idx="260">
                  <c:v>0.14500836586726093</c:v>
                </c:pt>
                <c:pt idx="261">
                  <c:v>0.14556609035136578</c:v>
                </c:pt>
                <c:pt idx="262">
                  <c:v>0.14612381483547063</c:v>
                </c:pt>
                <c:pt idx="263">
                  <c:v>0.14668153931957548</c:v>
                </c:pt>
                <c:pt idx="264">
                  <c:v>0.14723926380368033</c:v>
                </c:pt>
                <c:pt idx="265">
                  <c:v>0.14779698828778517</c:v>
                </c:pt>
                <c:pt idx="266">
                  <c:v>0.14835471277189002</c:v>
                </c:pt>
                <c:pt idx="267">
                  <c:v>0.14891243725599487</c:v>
                </c:pt>
                <c:pt idx="268">
                  <c:v>0.14947016174009972</c:v>
                </c:pt>
                <c:pt idx="269">
                  <c:v>0.15002788622420457</c:v>
                </c:pt>
                <c:pt idx="270">
                  <c:v>0.15058561070830942</c:v>
                </c:pt>
                <c:pt idx="271">
                  <c:v>0.15114333519241427</c:v>
                </c:pt>
                <c:pt idx="272">
                  <c:v>0.15170105967651912</c:v>
                </c:pt>
                <c:pt idx="273">
                  <c:v>0.15225878416062397</c:v>
                </c:pt>
                <c:pt idx="274">
                  <c:v>0.15281650864472882</c:v>
                </c:pt>
                <c:pt idx="275">
                  <c:v>0.15337423312883366</c:v>
                </c:pt>
                <c:pt idx="276">
                  <c:v>0.15393195761293851</c:v>
                </c:pt>
                <c:pt idx="277">
                  <c:v>0.15448968209704336</c:v>
                </c:pt>
                <c:pt idx="278">
                  <c:v>0.15504740658114821</c:v>
                </c:pt>
                <c:pt idx="279">
                  <c:v>0.15560513106525306</c:v>
                </c:pt>
                <c:pt idx="280">
                  <c:v>0.15616285554935791</c:v>
                </c:pt>
                <c:pt idx="281">
                  <c:v>0.15672058003346276</c:v>
                </c:pt>
                <c:pt idx="282">
                  <c:v>0.15727830451756761</c:v>
                </c:pt>
                <c:pt idx="283">
                  <c:v>0.15783602900167246</c:v>
                </c:pt>
                <c:pt idx="284">
                  <c:v>0.15839375348577731</c:v>
                </c:pt>
                <c:pt idx="285">
                  <c:v>0.15895147796988215</c:v>
                </c:pt>
                <c:pt idx="286">
                  <c:v>0.159509202453987</c:v>
                </c:pt>
                <c:pt idx="287">
                  <c:v>0.16006692693809185</c:v>
                </c:pt>
                <c:pt idx="288">
                  <c:v>0.1606246514221967</c:v>
                </c:pt>
                <c:pt idx="289">
                  <c:v>0.16118237590630155</c:v>
                </c:pt>
                <c:pt idx="290">
                  <c:v>0.1617401003904064</c:v>
                </c:pt>
                <c:pt idx="291">
                  <c:v>0.16229782487451125</c:v>
                </c:pt>
                <c:pt idx="292">
                  <c:v>0.1628555493586161</c:v>
                </c:pt>
                <c:pt idx="293">
                  <c:v>0.16341327384272095</c:v>
                </c:pt>
                <c:pt idx="294">
                  <c:v>0.1639709983268258</c:v>
                </c:pt>
                <c:pt idx="295">
                  <c:v>0.16452872281093064</c:v>
                </c:pt>
                <c:pt idx="296">
                  <c:v>0.16508644729503549</c:v>
                </c:pt>
                <c:pt idx="297">
                  <c:v>0.16564417177914034</c:v>
                </c:pt>
                <c:pt idx="298">
                  <c:v>0.16620189626324519</c:v>
                </c:pt>
                <c:pt idx="299">
                  <c:v>0.16675962074735004</c:v>
                </c:pt>
                <c:pt idx="300">
                  <c:v>0.16731734523145489</c:v>
                </c:pt>
                <c:pt idx="301">
                  <c:v>0.16787506971555974</c:v>
                </c:pt>
                <c:pt idx="302">
                  <c:v>0.16843279419966459</c:v>
                </c:pt>
                <c:pt idx="303">
                  <c:v>0.16899051868376944</c:v>
                </c:pt>
                <c:pt idx="304">
                  <c:v>0.16954824316787429</c:v>
                </c:pt>
                <c:pt idx="305">
                  <c:v>0.17010596765197913</c:v>
                </c:pt>
                <c:pt idx="306">
                  <c:v>0.17066369213608398</c:v>
                </c:pt>
                <c:pt idx="307">
                  <c:v>0.17122141662018883</c:v>
                </c:pt>
                <c:pt idx="308">
                  <c:v>0.17177914110429368</c:v>
                </c:pt>
                <c:pt idx="309">
                  <c:v>0.17233686558839853</c:v>
                </c:pt>
                <c:pt idx="310">
                  <c:v>0.17289459007250338</c:v>
                </c:pt>
                <c:pt idx="311">
                  <c:v>0.17345231455660823</c:v>
                </c:pt>
                <c:pt idx="312">
                  <c:v>0.17401003904071308</c:v>
                </c:pt>
                <c:pt idx="313">
                  <c:v>0.17456776352481793</c:v>
                </c:pt>
                <c:pt idx="314">
                  <c:v>0.17512548800892278</c:v>
                </c:pt>
                <c:pt idx="315">
                  <c:v>0.17568321249302762</c:v>
                </c:pt>
                <c:pt idx="316">
                  <c:v>0.17624093697713247</c:v>
                </c:pt>
                <c:pt idx="317">
                  <c:v>0.17679866146123732</c:v>
                </c:pt>
                <c:pt idx="318">
                  <c:v>0.17735638594534217</c:v>
                </c:pt>
                <c:pt idx="319">
                  <c:v>0.17791411042944702</c:v>
                </c:pt>
                <c:pt idx="320">
                  <c:v>0.17847183491355187</c:v>
                </c:pt>
                <c:pt idx="321">
                  <c:v>0.17902955939765672</c:v>
                </c:pt>
                <c:pt idx="322">
                  <c:v>0.17958728388176157</c:v>
                </c:pt>
                <c:pt idx="323">
                  <c:v>0.18014500836586642</c:v>
                </c:pt>
                <c:pt idx="324">
                  <c:v>0.18070273284997126</c:v>
                </c:pt>
                <c:pt idx="325">
                  <c:v>0.18126045733407611</c:v>
                </c:pt>
                <c:pt idx="326">
                  <c:v>0.18181818181818096</c:v>
                </c:pt>
                <c:pt idx="327">
                  <c:v>0.18237590630228581</c:v>
                </c:pt>
                <c:pt idx="328">
                  <c:v>0.18293363078639066</c:v>
                </c:pt>
                <c:pt idx="329">
                  <c:v>0.18349135527049551</c:v>
                </c:pt>
                <c:pt idx="330">
                  <c:v>0.18404907975460036</c:v>
                </c:pt>
                <c:pt idx="331">
                  <c:v>0.18460680423870521</c:v>
                </c:pt>
                <c:pt idx="332">
                  <c:v>0.18516452872281006</c:v>
                </c:pt>
                <c:pt idx="333">
                  <c:v>0.18572225320691491</c:v>
                </c:pt>
                <c:pt idx="334">
                  <c:v>0.18627997769101975</c:v>
                </c:pt>
                <c:pt idx="335">
                  <c:v>0.1868377021751246</c:v>
                </c:pt>
                <c:pt idx="336">
                  <c:v>0.18739542665922945</c:v>
                </c:pt>
                <c:pt idx="337">
                  <c:v>0.1879531511433343</c:v>
                </c:pt>
                <c:pt idx="338">
                  <c:v>0.18851087562743915</c:v>
                </c:pt>
                <c:pt idx="339">
                  <c:v>0.189068600111544</c:v>
                </c:pt>
                <c:pt idx="340">
                  <c:v>0.18962632459564885</c:v>
                </c:pt>
                <c:pt idx="341">
                  <c:v>0.1901840490797537</c:v>
                </c:pt>
                <c:pt idx="342">
                  <c:v>0.19074177356385855</c:v>
                </c:pt>
                <c:pt idx="343">
                  <c:v>0.1912994980479634</c:v>
                </c:pt>
                <c:pt idx="344">
                  <c:v>0.19185722253206824</c:v>
                </c:pt>
                <c:pt idx="345">
                  <c:v>0.19241494701617309</c:v>
                </c:pt>
                <c:pt idx="346">
                  <c:v>0.19297267150027794</c:v>
                </c:pt>
                <c:pt idx="347">
                  <c:v>0.19353039598438279</c:v>
                </c:pt>
                <c:pt idx="348">
                  <c:v>0.19408812046848764</c:v>
                </c:pt>
                <c:pt idx="349">
                  <c:v>0.19464584495259249</c:v>
                </c:pt>
                <c:pt idx="350">
                  <c:v>0.19520356943669734</c:v>
                </c:pt>
                <c:pt idx="351">
                  <c:v>0.19576129392080219</c:v>
                </c:pt>
                <c:pt idx="352">
                  <c:v>0.19631901840490704</c:v>
                </c:pt>
                <c:pt idx="353">
                  <c:v>0.19687674288901189</c:v>
                </c:pt>
                <c:pt idx="354">
                  <c:v>0.19743446737311673</c:v>
                </c:pt>
                <c:pt idx="355">
                  <c:v>0.19799219185722158</c:v>
                </c:pt>
                <c:pt idx="356">
                  <c:v>0.19854991634132643</c:v>
                </c:pt>
                <c:pt idx="357">
                  <c:v>0.19910764082543128</c:v>
                </c:pt>
                <c:pt idx="358">
                  <c:v>0.19966536530953613</c:v>
                </c:pt>
                <c:pt idx="359">
                  <c:v>0.20022308979364098</c:v>
                </c:pt>
                <c:pt idx="360">
                  <c:v>0.20078081427774583</c:v>
                </c:pt>
                <c:pt idx="361">
                  <c:v>0.20133853876185068</c:v>
                </c:pt>
                <c:pt idx="362">
                  <c:v>0.20189626324595553</c:v>
                </c:pt>
                <c:pt idx="363">
                  <c:v>0.20245398773006038</c:v>
                </c:pt>
                <c:pt idx="364">
                  <c:v>0.20301171221416522</c:v>
                </c:pt>
                <c:pt idx="365">
                  <c:v>0.20356943669827007</c:v>
                </c:pt>
                <c:pt idx="366">
                  <c:v>0.20412716118237492</c:v>
                </c:pt>
                <c:pt idx="367">
                  <c:v>0.20468488566647977</c:v>
                </c:pt>
                <c:pt idx="368">
                  <c:v>0.20524261015058462</c:v>
                </c:pt>
                <c:pt idx="369">
                  <c:v>0.20580033463468947</c:v>
                </c:pt>
                <c:pt idx="370">
                  <c:v>0.20635805911879432</c:v>
                </c:pt>
                <c:pt idx="371">
                  <c:v>0.20691578360289917</c:v>
                </c:pt>
                <c:pt idx="372">
                  <c:v>0.20747350808700402</c:v>
                </c:pt>
                <c:pt idx="373">
                  <c:v>0.20803123257110887</c:v>
                </c:pt>
                <c:pt idx="374">
                  <c:v>0.20858895705521371</c:v>
                </c:pt>
                <c:pt idx="375">
                  <c:v>0.20914668153931856</c:v>
                </c:pt>
                <c:pt idx="376">
                  <c:v>0.20970440602342341</c:v>
                </c:pt>
                <c:pt idx="377">
                  <c:v>0.21026213050752826</c:v>
                </c:pt>
                <c:pt idx="378">
                  <c:v>0.21081985499163311</c:v>
                </c:pt>
                <c:pt idx="379">
                  <c:v>0.21137757947573796</c:v>
                </c:pt>
                <c:pt idx="380">
                  <c:v>0.21193530395984281</c:v>
                </c:pt>
                <c:pt idx="381">
                  <c:v>0.21249302844394766</c:v>
                </c:pt>
                <c:pt idx="382">
                  <c:v>0.21305075292805251</c:v>
                </c:pt>
                <c:pt idx="383">
                  <c:v>0.21360847741215735</c:v>
                </c:pt>
                <c:pt idx="384">
                  <c:v>0.2141662018962622</c:v>
                </c:pt>
                <c:pt idx="385">
                  <c:v>0.21472392638036705</c:v>
                </c:pt>
                <c:pt idx="386">
                  <c:v>0.2152816508644719</c:v>
                </c:pt>
                <c:pt idx="387">
                  <c:v>0.21583937534857675</c:v>
                </c:pt>
                <c:pt idx="388">
                  <c:v>0.2163970998326816</c:v>
                </c:pt>
                <c:pt idx="389">
                  <c:v>0.21695482431678645</c:v>
                </c:pt>
                <c:pt idx="390">
                  <c:v>0.2175125488008913</c:v>
                </c:pt>
                <c:pt idx="391">
                  <c:v>0.21807027328499615</c:v>
                </c:pt>
                <c:pt idx="392">
                  <c:v>0.218627997769101</c:v>
                </c:pt>
                <c:pt idx="393">
                  <c:v>0.21918572225320584</c:v>
                </c:pt>
                <c:pt idx="394">
                  <c:v>0.21974344673731069</c:v>
                </c:pt>
                <c:pt idx="395">
                  <c:v>0.22030117122141554</c:v>
                </c:pt>
                <c:pt idx="396">
                  <c:v>0.22085889570552039</c:v>
                </c:pt>
                <c:pt idx="397">
                  <c:v>0.22141662018962524</c:v>
                </c:pt>
                <c:pt idx="398">
                  <c:v>0.22197434467373009</c:v>
                </c:pt>
                <c:pt idx="399">
                  <c:v>0.22253206915783494</c:v>
                </c:pt>
                <c:pt idx="400">
                  <c:v>0.22308979364193979</c:v>
                </c:pt>
                <c:pt idx="401">
                  <c:v>0.22364751812604464</c:v>
                </c:pt>
                <c:pt idx="402">
                  <c:v>0.22420524261014949</c:v>
                </c:pt>
                <c:pt idx="403">
                  <c:v>0.22476296709425433</c:v>
                </c:pt>
                <c:pt idx="404">
                  <c:v>0.22532069157835918</c:v>
                </c:pt>
                <c:pt idx="405">
                  <c:v>0.22587841606246403</c:v>
                </c:pt>
                <c:pt idx="406">
                  <c:v>0.22643614054656888</c:v>
                </c:pt>
                <c:pt idx="407">
                  <c:v>0.22699386503067373</c:v>
                </c:pt>
                <c:pt idx="408">
                  <c:v>0.22755158951477858</c:v>
                </c:pt>
                <c:pt idx="409">
                  <c:v>0.22810931399888343</c:v>
                </c:pt>
                <c:pt idx="410">
                  <c:v>0.22866703848298828</c:v>
                </c:pt>
                <c:pt idx="411">
                  <c:v>0.22922476296709313</c:v>
                </c:pt>
                <c:pt idx="412">
                  <c:v>0.22978248745119798</c:v>
                </c:pt>
                <c:pt idx="413">
                  <c:v>0.23034021193530282</c:v>
                </c:pt>
                <c:pt idx="414">
                  <c:v>0.23089793641940767</c:v>
                </c:pt>
                <c:pt idx="415">
                  <c:v>0.23145566090351252</c:v>
                </c:pt>
                <c:pt idx="416">
                  <c:v>0.23201338538761737</c:v>
                </c:pt>
                <c:pt idx="417">
                  <c:v>0.23257110987172222</c:v>
                </c:pt>
                <c:pt idx="418">
                  <c:v>0.23312883435582707</c:v>
                </c:pt>
                <c:pt idx="419">
                  <c:v>0.23368655883993192</c:v>
                </c:pt>
                <c:pt idx="420">
                  <c:v>0.23424428332403677</c:v>
                </c:pt>
                <c:pt idx="421">
                  <c:v>0.23480200780814162</c:v>
                </c:pt>
                <c:pt idx="422">
                  <c:v>0.23535973229224647</c:v>
                </c:pt>
                <c:pt idx="423">
                  <c:v>0.23591745677635131</c:v>
                </c:pt>
                <c:pt idx="424">
                  <c:v>0.23647518126045616</c:v>
                </c:pt>
                <c:pt idx="425">
                  <c:v>0.23703290574456101</c:v>
                </c:pt>
                <c:pt idx="426">
                  <c:v>0.23759063022866586</c:v>
                </c:pt>
                <c:pt idx="427">
                  <c:v>0.23814835471277071</c:v>
                </c:pt>
                <c:pt idx="428">
                  <c:v>0.23870607919687556</c:v>
                </c:pt>
                <c:pt idx="429">
                  <c:v>0.23926380368098041</c:v>
                </c:pt>
                <c:pt idx="430">
                  <c:v>0.23982152816508526</c:v>
                </c:pt>
                <c:pt idx="431">
                  <c:v>0.24037925264919011</c:v>
                </c:pt>
                <c:pt idx="432">
                  <c:v>0.24093697713329496</c:v>
                </c:pt>
                <c:pt idx="433">
                  <c:v>0.2414947016173998</c:v>
                </c:pt>
                <c:pt idx="434">
                  <c:v>0.24205242610150465</c:v>
                </c:pt>
                <c:pt idx="435">
                  <c:v>0.2426101505856095</c:v>
                </c:pt>
                <c:pt idx="436">
                  <c:v>0.24316787506971435</c:v>
                </c:pt>
                <c:pt idx="437">
                  <c:v>0.2437255995538192</c:v>
                </c:pt>
                <c:pt idx="438">
                  <c:v>0.24428332403792405</c:v>
                </c:pt>
                <c:pt idx="439">
                  <c:v>0.2448410485220289</c:v>
                </c:pt>
                <c:pt idx="440">
                  <c:v>0.24539877300613375</c:v>
                </c:pt>
                <c:pt idx="441">
                  <c:v>0.2459564974902386</c:v>
                </c:pt>
                <c:pt idx="442">
                  <c:v>0.24651422197434344</c:v>
                </c:pt>
                <c:pt idx="443">
                  <c:v>0.24707194645844829</c:v>
                </c:pt>
                <c:pt idx="444">
                  <c:v>0.24762967094255314</c:v>
                </c:pt>
                <c:pt idx="445">
                  <c:v>0.24818739542665799</c:v>
                </c:pt>
                <c:pt idx="446">
                  <c:v>0.24874511991076284</c:v>
                </c:pt>
                <c:pt idx="447">
                  <c:v>0.24930284439486769</c:v>
                </c:pt>
                <c:pt idx="448">
                  <c:v>0.24986056887897254</c:v>
                </c:pt>
                <c:pt idx="449">
                  <c:v>0.25041829336307742</c:v>
                </c:pt>
                <c:pt idx="450">
                  <c:v>0.25097601784718226</c:v>
                </c:pt>
                <c:pt idx="451">
                  <c:v>0.25153374233128711</c:v>
                </c:pt>
                <c:pt idx="452">
                  <c:v>0.25209146681539196</c:v>
                </c:pt>
                <c:pt idx="453">
                  <c:v>0.25264919129949681</c:v>
                </c:pt>
                <c:pt idx="454">
                  <c:v>0.25320691578360166</c:v>
                </c:pt>
                <c:pt idx="455">
                  <c:v>0.25376464026770651</c:v>
                </c:pt>
                <c:pt idx="456">
                  <c:v>0.25432236475181136</c:v>
                </c:pt>
                <c:pt idx="457">
                  <c:v>0.25488008923591621</c:v>
                </c:pt>
                <c:pt idx="458">
                  <c:v>0.25543781372002106</c:v>
                </c:pt>
                <c:pt idx="459">
                  <c:v>0.25599553820412591</c:v>
                </c:pt>
                <c:pt idx="460">
                  <c:v>0.25655326268823075</c:v>
                </c:pt>
                <c:pt idx="461">
                  <c:v>0.2571109871723356</c:v>
                </c:pt>
                <c:pt idx="462">
                  <c:v>0.25766871165644045</c:v>
                </c:pt>
                <c:pt idx="463">
                  <c:v>0.2582264361405453</c:v>
                </c:pt>
                <c:pt idx="464">
                  <c:v>0.25878416062465015</c:v>
                </c:pt>
                <c:pt idx="465">
                  <c:v>0.259341885108755</c:v>
                </c:pt>
                <c:pt idx="466">
                  <c:v>0.25989960959285985</c:v>
                </c:pt>
                <c:pt idx="467">
                  <c:v>0.2604573340769647</c:v>
                </c:pt>
                <c:pt idx="468">
                  <c:v>0.26101505856106955</c:v>
                </c:pt>
                <c:pt idx="469">
                  <c:v>0.2615727830451744</c:v>
                </c:pt>
                <c:pt idx="470">
                  <c:v>0.26213050752927924</c:v>
                </c:pt>
                <c:pt idx="471">
                  <c:v>0.26268823201338409</c:v>
                </c:pt>
                <c:pt idx="472">
                  <c:v>0.26324595649748894</c:v>
                </c:pt>
                <c:pt idx="473">
                  <c:v>0.26380368098159379</c:v>
                </c:pt>
                <c:pt idx="474">
                  <c:v>0.26436140546569864</c:v>
                </c:pt>
                <c:pt idx="475">
                  <c:v>0.26491912994980349</c:v>
                </c:pt>
                <c:pt idx="476">
                  <c:v>0.26547685443390834</c:v>
                </c:pt>
                <c:pt idx="477">
                  <c:v>0.26603457891801319</c:v>
                </c:pt>
                <c:pt idx="478">
                  <c:v>0.26659230340211804</c:v>
                </c:pt>
                <c:pt idx="479">
                  <c:v>0.26715002788622288</c:v>
                </c:pt>
                <c:pt idx="480">
                  <c:v>0.26770775237032773</c:v>
                </c:pt>
                <c:pt idx="481">
                  <c:v>0.26826547685443258</c:v>
                </c:pt>
                <c:pt idx="482">
                  <c:v>0.26882320133853743</c:v>
                </c:pt>
                <c:pt idx="483">
                  <c:v>0.26938092582264228</c:v>
                </c:pt>
                <c:pt idx="484">
                  <c:v>0.26993865030674713</c:v>
                </c:pt>
                <c:pt idx="485">
                  <c:v>0.27049637479085198</c:v>
                </c:pt>
                <c:pt idx="486">
                  <c:v>0.27105409927495683</c:v>
                </c:pt>
                <c:pt idx="487">
                  <c:v>0.27161182375906168</c:v>
                </c:pt>
                <c:pt idx="488">
                  <c:v>0.27216954824316653</c:v>
                </c:pt>
                <c:pt idx="489">
                  <c:v>0.27272727272727137</c:v>
                </c:pt>
                <c:pt idx="490">
                  <c:v>0.27328499721137622</c:v>
                </c:pt>
                <c:pt idx="491">
                  <c:v>0.27384272169548107</c:v>
                </c:pt>
                <c:pt idx="492">
                  <c:v>0.27440044617958592</c:v>
                </c:pt>
                <c:pt idx="493">
                  <c:v>0.27495817066369077</c:v>
                </c:pt>
                <c:pt idx="494">
                  <c:v>0.27551589514779562</c:v>
                </c:pt>
                <c:pt idx="495">
                  <c:v>0.27607361963190047</c:v>
                </c:pt>
                <c:pt idx="496">
                  <c:v>0.27663134411600532</c:v>
                </c:pt>
                <c:pt idx="497">
                  <c:v>0.27718906860011017</c:v>
                </c:pt>
                <c:pt idx="498">
                  <c:v>0.27774679308421502</c:v>
                </c:pt>
                <c:pt idx="499">
                  <c:v>0.27830451756831986</c:v>
                </c:pt>
                <c:pt idx="500">
                  <c:v>0.27886224205242471</c:v>
                </c:pt>
                <c:pt idx="501">
                  <c:v>0.27941996653652956</c:v>
                </c:pt>
                <c:pt idx="502">
                  <c:v>0.27997769102063441</c:v>
                </c:pt>
                <c:pt idx="503">
                  <c:v>0.28053541550473926</c:v>
                </c:pt>
                <c:pt idx="504">
                  <c:v>0.28109313998884411</c:v>
                </c:pt>
                <c:pt idx="505">
                  <c:v>0.28165086447294896</c:v>
                </c:pt>
                <c:pt idx="506">
                  <c:v>0.28220858895705381</c:v>
                </c:pt>
                <c:pt idx="507">
                  <c:v>0.28276631344115866</c:v>
                </c:pt>
                <c:pt idx="508">
                  <c:v>0.28332403792526351</c:v>
                </c:pt>
                <c:pt idx="509">
                  <c:v>0.28388176240936835</c:v>
                </c:pt>
                <c:pt idx="510">
                  <c:v>0.2844394868934732</c:v>
                </c:pt>
                <c:pt idx="511">
                  <c:v>0.28499721137757805</c:v>
                </c:pt>
                <c:pt idx="512">
                  <c:v>0.2855549358616829</c:v>
                </c:pt>
                <c:pt idx="513">
                  <c:v>0.28611266034578775</c:v>
                </c:pt>
                <c:pt idx="514">
                  <c:v>0.2866703848298926</c:v>
                </c:pt>
                <c:pt idx="515">
                  <c:v>0.28722810931399745</c:v>
                </c:pt>
                <c:pt idx="516">
                  <c:v>0.2877858337981023</c:v>
                </c:pt>
                <c:pt idx="517">
                  <c:v>0.28834355828220715</c:v>
                </c:pt>
                <c:pt idx="518">
                  <c:v>0.288901282766312</c:v>
                </c:pt>
                <c:pt idx="519">
                  <c:v>0.28945900725041684</c:v>
                </c:pt>
                <c:pt idx="520">
                  <c:v>0.29001673173452169</c:v>
                </c:pt>
                <c:pt idx="521">
                  <c:v>0.29057445621862654</c:v>
                </c:pt>
                <c:pt idx="522">
                  <c:v>0.29113218070273139</c:v>
                </c:pt>
                <c:pt idx="523">
                  <c:v>0.29168990518683624</c:v>
                </c:pt>
                <c:pt idx="524">
                  <c:v>0.29224762967094109</c:v>
                </c:pt>
                <c:pt idx="525">
                  <c:v>0.29280535415504594</c:v>
                </c:pt>
                <c:pt idx="526">
                  <c:v>0.29336307863915079</c:v>
                </c:pt>
                <c:pt idx="527">
                  <c:v>0.29392080312325564</c:v>
                </c:pt>
                <c:pt idx="528">
                  <c:v>0.29447852760736049</c:v>
                </c:pt>
                <c:pt idx="529">
                  <c:v>0.29503625209146533</c:v>
                </c:pt>
                <c:pt idx="530">
                  <c:v>0.29559397657557018</c:v>
                </c:pt>
                <c:pt idx="531">
                  <c:v>0.29615170105967503</c:v>
                </c:pt>
                <c:pt idx="532">
                  <c:v>0.29670942554377988</c:v>
                </c:pt>
                <c:pt idx="533">
                  <c:v>0.29726715002788473</c:v>
                </c:pt>
                <c:pt idx="534">
                  <c:v>0.29782487451198958</c:v>
                </c:pt>
                <c:pt idx="535">
                  <c:v>0.29838259899609443</c:v>
                </c:pt>
                <c:pt idx="536">
                  <c:v>0.29894032348019928</c:v>
                </c:pt>
                <c:pt idx="537">
                  <c:v>0.29949804796430413</c:v>
                </c:pt>
                <c:pt idx="538">
                  <c:v>0.30005577244840897</c:v>
                </c:pt>
                <c:pt idx="539">
                  <c:v>0.30061349693251382</c:v>
                </c:pt>
                <c:pt idx="540">
                  <c:v>0.30117122141661867</c:v>
                </c:pt>
                <c:pt idx="541">
                  <c:v>0.30172894590072352</c:v>
                </c:pt>
                <c:pt idx="542">
                  <c:v>0.30228667038482837</c:v>
                </c:pt>
                <c:pt idx="543">
                  <c:v>0.30284439486893322</c:v>
                </c:pt>
                <c:pt idx="544">
                  <c:v>0.30340211935303807</c:v>
                </c:pt>
                <c:pt idx="545">
                  <c:v>0.30395984383714292</c:v>
                </c:pt>
                <c:pt idx="546">
                  <c:v>0.30451756832124777</c:v>
                </c:pt>
                <c:pt idx="547">
                  <c:v>0.30507529280535262</c:v>
                </c:pt>
                <c:pt idx="548">
                  <c:v>0.30563301728945746</c:v>
                </c:pt>
                <c:pt idx="549">
                  <c:v>0.30619074177356231</c:v>
                </c:pt>
                <c:pt idx="550">
                  <c:v>0.30674846625766716</c:v>
                </c:pt>
                <c:pt idx="551">
                  <c:v>0.30730619074177201</c:v>
                </c:pt>
                <c:pt idx="552">
                  <c:v>0.30786391522587686</c:v>
                </c:pt>
                <c:pt idx="553">
                  <c:v>0.30842163970998171</c:v>
                </c:pt>
                <c:pt idx="554">
                  <c:v>0.30897936419408656</c:v>
                </c:pt>
                <c:pt idx="555">
                  <c:v>0.30953708867819141</c:v>
                </c:pt>
                <c:pt idx="556">
                  <c:v>0.31009481316229626</c:v>
                </c:pt>
                <c:pt idx="557">
                  <c:v>0.31065253764640111</c:v>
                </c:pt>
                <c:pt idx="558">
                  <c:v>0.31121026213050595</c:v>
                </c:pt>
                <c:pt idx="559">
                  <c:v>0.3117679866146108</c:v>
                </c:pt>
                <c:pt idx="560">
                  <c:v>0.31232571109871565</c:v>
                </c:pt>
                <c:pt idx="561">
                  <c:v>0.3128834355828205</c:v>
                </c:pt>
                <c:pt idx="562">
                  <c:v>0.31344116006692535</c:v>
                </c:pt>
                <c:pt idx="563">
                  <c:v>0.3139988845510302</c:v>
                </c:pt>
                <c:pt idx="564">
                  <c:v>0.31455660903513505</c:v>
                </c:pt>
                <c:pt idx="565">
                  <c:v>0.3151143335192399</c:v>
                </c:pt>
                <c:pt idx="566">
                  <c:v>0.31567205800334475</c:v>
                </c:pt>
                <c:pt idx="567">
                  <c:v>0.3162297824874496</c:v>
                </c:pt>
                <c:pt idx="568">
                  <c:v>0.31678750697155444</c:v>
                </c:pt>
                <c:pt idx="569">
                  <c:v>0.31734523145565929</c:v>
                </c:pt>
                <c:pt idx="570">
                  <c:v>0.31790295593976414</c:v>
                </c:pt>
                <c:pt idx="571">
                  <c:v>0.31846068042386899</c:v>
                </c:pt>
                <c:pt idx="572">
                  <c:v>0.31901840490797384</c:v>
                </c:pt>
                <c:pt idx="573">
                  <c:v>0.31957612939207869</c:v>
                </c:pt>
                <c:pt idx="574">
                  <c:v>0.32013385387618354</c:v>
                </c:pt>
                <c:pt idx="575">
                  <c:v>0.32069157836028839</c:v>
                </c:pt>
                <c:pt idx="576">
                  <c:v>0.32124930284439324</c:v>
                </c:pt>
                <c:pt idx="577">
                  <c:v>0.32180702732849809</c:v>
                </c:pt>
                <c:pt idx="578">
                  <c:v>0.32236475181260293</c:v>
                </c:pt>
                <c:pt idx="579">
                  <c:v>0.32292247629670778</c:v>
                </c:pt>
                <c:pt idx="580">
                  <c:v>0.32348020078081263</c:v>
                </c:pt>
                <c:pt idx="581">
                  <c:v>0.32403792526491748</c:v>
                </c:pt>
                <c:pt idx="582">
                  <c:v>0.32459564974902233</c:v>
                </c:pt>
                <c:pt idx="583">
                  <c:v>0.32515337423312718</c:v>
                </c:pt>
                <c:pt idx="584">
                  <c:v>0.32571109871723203</c:v>
                </c:pt>
                <c:pt idx="585">
                  <c:v>0.32626882320133688</c:v>
                </c:pt>
                <c:pt idx="586">
                  <c:v>0.32682654768544173</c:v>
                </c:pt>
                <c:pt idx="587">
                  <c:v>0.32738427216954658</c:v>
                </c:pt>
                <c:pt idx="588">
                  <c:v>0.32794199665365142</c:v>
                </c:pt>
                <c:pt idx="589">
                  <c:v>0.32849972113775627</c:v>
                </c:pt>
                <c:pt idx="590">
                  <c:v>0.32905744562186112</c:v>
                </c:pt>
                <c:pt idx="591">
                  <c:v>0.32961517010596597</c:v>
                </c:pt>
                <c:pt idx="592">
                  <c:v>0.33017289459007082</c:v>
                </c:pt>
                <c:pt idx="593">
                  <c:v>0.33073061907417567</c:v>
                </c:pt>
                <c:pt idx="594">
                  <c:v>0.33128834355828052</c:v>
                </c:pt>
                <c:pt idx="595">
                  <c:v>0.33184606804238537</c:v>
                </c:pt>
                <c:pt idx="596">
                  <c:v>0.33240379252649022</c:v>
                </c:pt>
                <c:pt idx="597">
                  <c:v>0.33296151701059507</c:v>
                </c:pt>
                <c:pt idx="598">
                  <c:v>0.33351924149469991</c:v>
                </c:pt>
                <c:pt idx="599">
                  <c:v>0.33407696597880476</c:v>
                </c:pt>
                <c:pt idx="600">
                  <c:v>0.33463469046290961</c:v>
                </c:pt>
                <c:pt idx="601">
                  <c:v>0.33519241494701446</c:v>
                </c:pt>
                <c:pt idx="602">
                  <c:v>0.33575013943111931</c:v>
                </c:pt>
                <c:pt idx="603">
                  <c:v>0.33630786391522416</c:v>
                </c:pt>
                <c:pt idx="604">
                  <c:v>0.33686558839932901</c:v>
                </c:pt>
                <c:pt idx="605">
                  <c:v>0.33742331288343386</c:v>
                </c:pt>
                <c:pt idx="606">
                  <c:v>0.33798103736753871</c:v>
                </c:pt>
                <c:pt idx="607">
                  <c:v>0.33853876185164355</c:v>
                </c:pt>
                <c:pt idx="608">
                  <c:v>0.3390964863357484</c:v>
                </c:pt>
                <c:pt idx="609">
                  <c:v>0.33965421081985325</c:v>
                </c:pt>
                <c:pt idx="610">
                  <c:v>0.3402119353039581</c:v>
                </c:pt>
                <c:pt idx="611">
                  <c:v>0.34076965978806295</c:v>
                </c:pt>
                <c:pt idx="612">
                  <c:v>0.3413273842721678</c:v>
                </c:pt>
                <c:pt idx="613">
                  <c:v>0.34188510875627265</c:v>
                </c:pt>
                <c:pt idx="614">
                  <c:v>0.3424428332403775</c:v>
                </c:pt>
                <c:pt idx="615">
                  <c:v>0.34300055772448235</c:v>
                </c:pt>
                <c:pt idx="616">
                  <c:v>0.3435582822085872</c:v>
                </c:pt>
                <c:pt idx="617">
                  <c:v>0.34411600669269204</c:v>
                </c:pt>
                <c:pt idx="618">
                  <c:v>0.34467373117679689</c:v>
                </c:pt>
                <c:pt idx="619">
                  <c:v>0.34523145566090174</c:v>
                </c:pt>
                <c:pt idx="620">
                  <c:v>0.34578918014500659</c:v>
                </c:pt>
                <c:pt idx="621">
                  <c:v>0.34634690462911144</c:v>
                </c:pt>
                <c:pt idx="622">
                  <c:v>0.34690462911321629</c:v>
                </c:pt>
                <c:pt idx="623">
                  <c:v>0.34746235359732114</c:v>
                </c:pt>
                <c:pt idx="624">
                  <c:v>0.34802007808142599</c:v>
                </c:pt>
                <c:pt idx="625">
                  <c:v>0.34857780256553084</c:v>
                </c:pt>
                <c:pt idx="626">
                  <c:v>0.34913552704963569</c:v>
                </c:pt>
                <c:pt idx="627">
                  <c:v>0.34969325153374053</c:v>
                </c:pt>
                <c:pt idx="628">
                  <c:v>0.35025097601784538</c:v>
                </c:pt>
                <c:pt idx="629">
                  <c:v>0.35080870050195023</c:v>
                </c:pt>
                <c:pt idx="630">
                  <c:v>0.35136642498605508</c:v>
                </c:pt>
                <c:pt idx="631">
                  <c:v>0.35192414947015993</c:v>
                </c:pt>
                <c:pt idx="632">
                  <c:v>0.35248187395426478</c:v>
                </c:pt>
                <c:pt idx="633">
                  <c:v>0.35303959843836963</c:v>
                </c:pt>
                <c:pt idx="634">
                  <c:v>0.35359732292247448</c:v>
                </c:pt>
                <c:pt idx="635">
                  <c:v>0.35415504740657933</c:v>
                </c:pt>
                <c:pt idx="636">
                  <c:v>0.35471277189068418</c:v>
                </c:pt>
                <c:pt idx="637">
                  <c:v>0.35527049637478902</c:v>
                </c:pt>
                <c:pt idx="638">
                  <c:v>0.35582822085889387</c:v>
                </c:pt>
                <c:pt idx="639">
                  <c:v>0.35638594534299872</c:v>
                </c:pt>
                <c:pt idx="640">
                  <c:v>0.35694366982710357</c:v>
                </c:pt>
                <c:pt idx="641">
                  <c:v>0.35750139431120842</c:v>
                </c:pt>
                <c:pt idx="642">
                  <c:v>0.35805911879531327</c:v>
                </c:pt>
                <c:pt idx="643">
                  <c:v>0.35861684327941812</c:v>
                </c:pt>
                <c:pt idx="644">
                  <c:v>0.35917456776352297</c:v>
                </c:pt>
                <c:pt idx="645">
                  <c:v>0.35973229224762782</c:v>
                </c:pt>
                <c:pt idx="646">
                  <c:v>0.36029001673173267</c:v>
                </c:pt>
                <c:pt idx="647">
                  <c:v>0.36084774121583751</c:v>
                </c:pt>
                <c:pt idx="648">
                  <c:v>0.36140546569994236</c:v>
                </c:pt>
                <c:pt idx="649">
                  <c:v>0.36196319018404721</c:v>
                </c:pt>
                <c:pt idx="650">
                  <c:v>0.36252091466815206</c:v>
                </c:pt>
                <c:pt idx="651">
                  <c:v>0.36307863915225691</c:v>
                </c:pt>
                <c:pt idx="652">
                  <c:v>0.36363636363636176</c:v>
                </c:pt>
                <c:pt idx="653">
                  <c:v>0.36419408812046661</c:v>
                </c:pt>
                <c:pt idx="654">
                  <c:v>0.36475181260457146</c:v>
                </c:pt>
                <c:pt idx="655">
                  <c:v>0.36530953708867631</c:v>
                </c:pt>
                <c:pt idx="656">
                  <c:v>0.36586726157278116</c:v>
                </c:pt>
                <c:pt idx="657">
                  <c:v>0.366424986056886</c:v>
                </c:pt>
                <c:pt idx="658">
                  <c:v>0.36698271054099085</c:v>
                </c:pt>
                <c:pt idx="659">
                  <c:v>0.3675404350250957</c:v>
                </c:pt>
                <c:pt idx="660">
                  <c:v>0.36809815950920055</c:v>
                </c:pt>
                <c:pt idx="661">
                  <c:v>0.3686558839933054</c:v>
                </c:pt>
                <c:pt idx="662">
                  <c:v>0.36921360847741025</c:v>
                </c:pt>
                <c:pt idx="663">
                  <c:v>0.3697713329615151</c:v>
                </c:pt>
                <c:pt idx="664">
                  <c:v>0.37032905744561995</c:v>
                </c:pt>
                <c:pt idx="665">
                  <c:v>0.3708867819297248</c:v>
                </c:pt>
                <c:pt idx="666">
                  <c:v>0.37144450641382964</c:v>
                </c:pt>
                <c:pt idx="667">
                  <c:v>0.37200223089793449</c:v>
                </c:pt>
                <c:pt idx="668">
                  <c:v>0.37255995538203934</c:v>
                </c:pt>
                <c:pt idx="669">
                  <c:v>0.37311767986614419</c:v>
                </c:pt>
                <c:pt idx="670">
                  <c:v>0.37367540435024904</c:v>
                </c:pt>
                <c:pt idx="671">
                  <c:v>0.37423312883435389</c:v>
                </c:pt>
                <c:pt idx="672">
                  <c:v>0.37479085331845874</c:v>
                </c:pt>
                <c:pt idx="673">
                  <c:v>0.37534857780256359</c:v>
                </c:pt>
                <c:pt idx="674">
                  <c:v>0.37590630228666844</c:v>
                </c:pt>
                <c:pt idx="675">
                  <c:v>0.37646402677077329</c:v>
                </c:pt>
                <c:pt idx="676">
                  <c:v>0.37702175125487813</c:v>
                </c:pt>
                <c:pt idx="677">
                  <c:v>0.37757947573898298</c:v>
                </c:pt>
                <c:pt idx="678">
                  <c:v>0.37813720022308783</c:v>
                </c:pt>
                <c:pt idx="679">
                  <c:v>0.37869492470719268</c:v>
                </c:pt>
                <c:pt idx="680">
                  <c:v>0.37925264919129753</c:v>
                </c:pt>
                <c:pt idx="681">
                  <c:v>0.37981037367540238</c:v>
                </c:pt>
                <c:pt idx="682">
                  <c:v>0.38036809815950723</c:v>
                </c:pt>
                <c:pt idx="683">
                  <c:v>0.38092582264361208</c:v>
                </c:pt>
                <c:pt idx="684">
                  <c:v>0.38148354712771693</c:v>
                </c:pt>
                <c:pt idx="685">
                  <c:v>0.38204127161182178</c:v>
                </c:pt>
                <c:pt idx="686">
                  <c:v>0.38259899609592662</c:v>
                </c:pt>
                <c:pt idx="687">
                  <c:v>0.38315672058003147</c:v>
                </c:pt>
                <c:pt idx="688">
                  <c:v>0.38371444506413632</c:v>
                </c:pt>
                <c:pt idx="689">
                  <c:v>0.38427216954824117</c:v>
                </c:pt>
                <c:pt idx="690">
                  <c:v>0.38482989403234602</c:v>
                </c:pt>
                <c:pt idx="691">
                  <c:v>0.38538761851645087</c:v>
                </c:pt>
                <c:pt idx="692">
                  <c:v>0.38594534300055572</c:v>
                </c:pt>
                <c:pt idx="693">
                  <c:v>0.38650306748466057</c:v>
                </c:pt>
                <c:pt idx="694">
                  <c:v>0.38706079196876542</c:v>
                </c:pt>
                <c:pt idx="695">
                  <c:v>0.38761851645287027</c:v>
                </c:pt>
                <c:pt idx="696">
                  <c:v>0.38817624093697511</c:v>
                </c:pt>
                <c:pt idx="697">
                  <c:v>0.38873396542107996</c:v>
                </c:pt>
                <c:pt idx="698">
                  <c:v>0.38929168990518481</c:v>
                </c:pt>
                <c:pt idx="699">
                  <c:v>0.38984941438928966</c:v>
                </c:pt>
                <c:pt idx="700">
                  <c:v>0.39040713887339451</c:v>
                </c:pt>
                <c:pt idx="701">
                  <c:v>0.39096486335749936</c:v>
                </c:pt>
                <c:pt idx="702">
                  <c:v>0.39152258784160421</c:v>
                </c:pt>
                <c:pt idx="703">
                  <c:v>0.39208031232570906</c:v>
                </c:pt>
                <c:pt idx="704">
                  <c:v>0.39263803680981391</c:v>
                </c:pt>
                <c:pt idx="705">
                  <c:v>0.39319576129391876</c:v>
                </c:pt>
                <c:pt idx="706">
                  <c:v>0.3937534857780236</c:v>
                </c:pt>
                <c:pt idx="707">
                  <c:v>0.39431121026212845</c:v>
                </c:pt>
                <c:pt idx="708">
                  <c:v>0.3948689347462333</c:v>
                </c:pt>
                <c:pt idx="709">
                  <c:v>0.39542665923033815</c:v>
                </c:pt>
                <c:pt idx="710">
                  <c:v>0.395984383714443</c:v>
                </c:pt>
                <c:pt idx="711">
                  <c:v>0.39654210819854785</c:v>
                </c:pt>
                <c:pt idx="712">
                  <c:v>0.3970998326826527</c:v>
                </c:pt>
                <c:pt idx="713">
                  <c:v>0.39765755716675755</c:v>
                </c:pt>
                <c:pt idx="714">
                  <c:v>0.3982152816508624</c:v>
                </c:pt>
                <c:pt idx="715">
                  <c:v>0.39877300613496725</c:v>
                </c:pt>
                <c:pt idx="716">
                  <c:v>0.39933073061907209</c:v>
                </c:pt>
                <c:pt idx="717">
                  <c:v>0.39988845510317694</c:v>
                </c:pt>
                <c:pt idx="718">
                  <c:v>0.40044617958728179</c:v>
                </c:pt>
                <c:pt idx="719">
                  <c:v>0.40100390407138664</c:v>
                </c:pt>
                <c:pt idx="720">
                  <c:v>0.40156162855549149</c:v>
                </c:pt>
                <c:pt idx="721">
                  <c:v>0.40211935303959634</c:v>
                </c:pt>
                <c:pt idx="722">
                  <c:v>0.40267707752370119</c:v>
                </c:pt>
                <c:pt idx="723">
                  <c:v>0.40323480200780604</c:v>
                </c:pt>
                <c:pt idx="724">
                  <c:v>0.40379252649191089</c:v>
                </c:pt>
                <c:pt idx="725">
                  <c:v>0.40435025097601573</c:v>
                </c:pt>
                <c:pt idx="726">
                  <c:v>0.40490797546012058</c:v>
                </c:pt>
                <c:pt idx="727">
                  <c:v>0.40546569994422543</c:v>
                </c:pt>
                <c:pt idx="728">
                  <c:v>0.40602342442833028</c:v>
                </c:pt>
                <c:pt idx="729">
                  <c:v>0.40658114891243513</c:v>
                </c:pt>
                <c:pt idx="730">
                  <c:v>0.40713887339653998</c:v>
                </c:pt>
                <c:pt idx="731">
                  <c:v>0.40769659788064483</c:v>
                </c:pt>
                <c:pt idx="732">
                  <c:v>0.40825432236474968</c:v>
                </c:pt>
                <c:pt idx="733">
                  <c:v>0.40881204684885453</c:v>
                </c:pt>
                <c:pt idx="734">
                  <c:v>0.40936977133295938</c:v>
                </c:pt>
                <c:pt idx="735">
                  <c:v>0.40992749581706422</c:v>
                </c:pt>
                <c:pt idx="736">
                  <c:v>0.41048522030116907</c:v>
                </c:pt>
                <c:pt idx="737">
                  <c:v>0.41104294478527392</c:v>
                </c:pt>
                <c:pt idx="738">
                  <c:v>0.41160066926937877</c:v>
                </c:pt>
                <c:pt idx="739">
                  <c:v>0.41215839375348362</c:v>
                </c:pt>
                <c:pt idx="740">
                  <c:v>0.41271611823758847</c:v>
                </c:pt>
                <c:pt idx="741">
                  <c:v>0.41327384272169332</c:v>
                </c:pt>
                <c:pt idx="742">
                  <c:v>0.41383156720579817</c:v>
                </c:pt>
                <c:pt idx="743">
                  <c:v>0.41438929168990302</c:v>
                </c:pt>
                <c:pt idx="744">
                  <c:v>0.41494701617400787</c:v>
                </c:pt>
                <c:pt idx="745">
                  <c:v>0.41550474065811271</c:v>
                </c:pt>
                <c:pt idx="746">
                  <c:v>0.41606246514221756</c:v>
                </c:pt>
                <c:pt idx="747">
                  <c:v>0.41662018962632241</c:v>
                </c:pt>
                <c:pt idx="748">
                  <c:v>0.41717791411042726</c:v>
                </c:pt>
                <c:pt idx="749">
                  <c:v>0.41773563859453211</c:v>
                </c:pt>
                <c:pt idx="750">
                  <c:v>0.41829336307863696</c:v>
                </c:pt>
                <c:pt idx="751">
                  <c:v>0.41885108756274181</c:v>
                </c:pt>
                <c:pt idx="752">
                  <c:v>0.41940881204684666</c:v>
                </c:pt>
                <c:pt idx="753">
                  <c:v>0.41996653653095151</c:v>
                </c:pt>
                <c:pt idx="754">
                  <c:v>0.42052426101505636</c:v>
                </c:pt>
                <c:pt idx="755">
                  <c:v>0.4210819854991612</c:v>
                </c:pt>
                <c:pt idx="756">
                  <c:v>0.42163970998326605</c:v>
                </c:pt>
                <c:pt idx="757">
                  <c:v>0.4221974344673709</c:v>
                </c:pt>
                <c:pt idx="758">
                  <c:v>0.42275515895147575</c:v>
                </c:pt>
                <c:pt idx="759">
                  <c:v>0.4233128834355806</c:v>
                </c:pt>
                <c:pt idx="760">
                  <c:v>0.42387060791968545</c:v>
                </c:pt>
                <c:pt idx="761">
                  <c:v>0.4244283324037903</c:v>
                </c:pt>
                <c:pt idx="762">
                  <c:v>0.42498605688789515</c:v>
                </c:pt>
                <c:pt idx="763">
                  <c:v>0.425543781372</c:v>
                </c:pt>
                <c:pt idx="764">
                  <c:v>0.42610150585610485</c:v>
                </c:pt>
                <c:pt idx="765">
                  <c:v>0.42665923034020969</c:v>
                </c:pt>
                <c:pt idx="766">
                  <c:v>0.42721695482431454</c:v>
                </c:pt>
                <c:pt idx="767">
                  <c:v>0.42777467930841939</c:v>
                </c:pt>
                <c:pt idx="768">
                  <c:v>0.42833240379252424</c:v>
                </c:pt>
                <c:pt idx="769">
                  <c:v>0.42889012827662909</c:v>
                </c:pt>
                <c:pt idx="770">
                  <c:v>0.42944785276073394</c:v>
                </c:pt>
                <c:pt idx="771">
                  <c:v>0.43000557724483879</c:v>
                </c:pt>
                <c:pt idx="772">
                  <c:v>0.43056330172894364</c:v>
                </c:pt>
                <c:pt idx="773">
                  <c:v>0.43112102621304849</c:v>
                </c:pt>
                <c:pt idx="774">
                  <c:v>0.43167875069715334</c:v>
                </c:pt>
                <c:pt idx="775">
                  <c:v>0.43223647518125818</c:v>
                </c:pt>
                <c:pt idx="776">
                  <c:v>0.43279419966536303</c:v>
                </c:pt>
                <c:pt idx="777">
                  <c:v>0.43335192414946788</c:v>
                </c:pt>
                <c:pt idx="778">
                  <c:v>0.43390964863357273</c:v>
                </c:pt>
                <c:pt idx="779">
                  <c:v>0.43446737311767758</c:v>
                </c:pt>
                <c:pt idx="780">
                  <c:v>0.43502509760178243</c:v>
                </c:pt>
                <c:pt idx="781">
                  <c:v>0.43558282208588728</c:v>
                </c:pt>
                <c:pt idx="782">
                  <c:v>0.43614054656999213</c:v>
                </c:pt>
                <c:pt idx="783">
                  <c:v>0.43669827105409698</c:v>
                </c:pt>
                <c:pt idx="784">
                  <c:v>0.43725599553820182</c:v>
                </c:pt>
                <c:pt idx="785">
                  <c:v>0.43781372002230667</c:v>
                </c:pt>
                <c:pt idx="786">
                  <c:v>0.43837144450641152</c:v>
                </c:pt>
                <c:pt idx="787">
                  <c:v>0.43892916899051637</c:v>
                </c:pt>
                <c:pt idx="788">
                  <c:v>0.43948689347462122</c:v>
                </c:pt>
                <c:pt idx="789">
                  <c:v>0.44004461795872607</c:v>
                </c:pt>
                <c:pt idx="790">
                  <c:v>0.44060234244283092</c:v>
                </c:pt>
                <c:pt idx="791">
                  <c:v>0.44116006692693577</c:v>
                </c:pt>
                <c:pt idx="792">
                  <c:v>0.44171779141104062</c:v>
                </c:pt>
                <c:pt idx="793">
                  <c:v>0.44227551589514547</c:v>
                </c:pt>
                <c:pt idx="794">
                  <c:v>0.44283324037925031</c:v>
                </c:pt>
                <c:pt idx="795">
                  <c:v>0.44339096486335516</c:v>
                </c:pt>
                <c:pt idx="796">
                  <c:v>0.44394868934746001</c:v>
                </c:pt>
                <c:pt idx="797">
                  <c:v>0.44450641383156486</c:v>
                </c:pt>
                <c:pt idx="798">
                  <c:v>0.44506413831566971</c:v>
                </c:pt>
                <c:pt idx="799">
                  <c:v>0.44562186279977456</c:v>
                </c:pt>
                <c:pt idx="800">
                  <c:v>0.44617958728387941</c:v>
                </c:pt>
                <c:pt idx="801">
                  <c:v>0.44673731176798426</c:v>
                </c:pt>
                <c:pt idx="802">
                  <c:v>0.44729503625208911</c:v>
                </c:pt>
                <c:pt idx="803">
                  <c:v>0.44785276073619396</c:v>
                </c:pt>
                <c:pt idx="804">
                  <c:v>0.4484104852202988</c:v>
                </c:pt>
                <c:pt idx="805">
                  <c:v>0.44896820970440365</c:v>
                </c:pt>
                <c:pt idx="806">
                  <c:v>0.4495259341885085</c:v>
                </c:pt>
                <c:pt idx="807">
                  <c:v>0.45008365867261335</c:v>
                </c:pt>
                <c:pt idx="808">
                  <c:v>0.4506413831567182</c:v>
                </c:pt>
                <c:pt idx="809">
                  <c:v>0.45119910764082305</c:v>
                </c:pt>
                <c:pt idx="810">
                  <c:v>0.4517568321249279</c:v>
                </c:pt>
                <c:pt idx="811">
                  <c:v>0.45231455660903275</c:v>
                </c:pt>
                <c:pt idx="812">
                  <c:v>0.4528722810931376</c:v>
                </c:pt>
                <c:pt idx="813">
                  <c:v>0.45343000557724245</c:v>
                </c:pt>
                <c:pt idx="814">
                  <c:v>0.45398773006134729</c:v>
                </c:pt>
                <c:pt idx="815">
                  <c:v>0.45454545454545214</c:v>
                </c:pt>
                <c:pt idx="816">
                  <c:v>0.45510317902955699</c:v>
                </c:pt>
                <c:pt idx="817">
                  <c:v>0.45566090351366184</c:v>
                </c:pt>
                <c:pt idx="818">
                  <c:v>0.45621862799776669</c:v>
                </c:pt>
                <c:pt idx="819">
                  <c:v>0.45677635248187154</c:v>
                </c:pt>
                <c:pt idx="820">
                  <c:v>0.45733407696597639</c:v>
                </c:pt>
                <c:pt idx="821">
                  <c:v>0.45789180145008124</c:v>
                </c:pt>
                <c:pt idx="822">
                  <c:v>0.45844952593418609</c:v>
                </c:pt>
                <c:pt idx="823">
                  <c:v>0.45900725041829094</c:v>
                </c:pt>
                <c:pt idx="824">
                  <c:v>0.45956497490239578</c:v>
                </c:pt>
                <c:pt idx="825">
                  <c:v>0.46012269938650063</c:v>
                </c:pt>
                <c:pt idx="826">
                  <c:v>0.46068042387060548</c:v>
                </c:pt>
                <c:pt idx="827">
                  <c:v>0.46123814835471033</c:v>
                </c:pt>
                <c:pt idx="828">
                  <c:v>0.46179587283881518</c:v>
                </c:pt>
                <c:pt idx="829">
                  <c:v>0.46235359732292003</c:v>
                </c:pt>
                <c:pt idx="830">
                  <c:v>0.46291132180702488</c:v>
                </c:pt>
                <c:pt idx="831">
                  <c:v>0.46346904629112973</c:v>
                </c:pt>
                <c:pt idx="832">
                  <c:v>0.46402677077523458</c:v>
                </c:pt>
                <c:pt idx="833">
                  <c:v>0.46458449525933943</c:v>
                </c:pt>
                <c:pt idx="834">
                  <c:v>0.46514221974344427</c:v>
                </c:pt>
                <c:pt idx="835">
                  <c:v>0.46569994422754912</c:v>
                </c:pt>
                <c:pt idx="836">
                  <c:v>0.46625766871165397</c:v>
                </c:pt>
                <c:pt idx="837">
                  <c:v>0.46681539319575882</c:v>
                </c:pt>
                <c:pt idx="838">
                  <c:v>0.46737311767986367</c:v>
                </c:pt>
                <c:pt idx="839">
                  <c:v>0.46793084216396852</c:v>
                </c:pt>
                <c:pt idx="840">
                  <c:v>0.46848856664807337</c:v>
                </c:pt>
                <c:pt idx="841">
                  <c:v>0.46904629113217822</c:v>
                </c:pt>
                <c:pt idx="842">
                  <c:v>0.46960401561628307</c:v>
                </c:pt>
                <c:pt idx="843">
                  <c:v>0.47016174010038791</c:v>
                </c:pt>
                <c:pt idx="844">
                  <c:v>0.47071946458449276</c:v>
                </c:pt>
                <c:pt idx="845">
                  <c:v>0.47127718906859761</c:v>
                </c:pt>
                <c:pt idx="846">
                  <c:v>0.47183491355270246</c:v>
                </c:pt>
                <c:pt idx="847">
                  <c:v>0.47239263803680731</c:v>
                </c:pt>
                <c:pt idx="848">
                  <c:v>0.47295036252091216</c:v>
                </c:pt>
                <c:pt idx="849">
                  <c:v>0.47350808700501701</c:v>
                </c:pt>
                <c:pt idx="850">
                  <c:v>0.47406581148912186</c:v>
                </c:pt>
                <c:pt idx="851">
                  <c:v>0.47462353597322671</c:v>
                </c:pt>
                <c:pt idx="852">
                  <c:v>0.47518126045733156</c:v>
                </c:pt>
                <c:pt idx="853">
                  <c:v>0.4757389849414364</c:v>
                </c:pt>
                <c:pt idx="854">
                  <c:v>0.47629670942554125</c:v>
                </c:pt>
                <c:pt idx="855">
                  <c:v>0.4768544339096461</c:v>
                </c:pt>
                <c:pt idx="856">
                  <c:v>0.47741215839375095</c:v>
                </c:pt>
                <c:pt idx="857">
                  <c:v>0.4779698828778558</c:v>
                </c:pt>
                <c:pt idx="858">
                  <c:v>0.47852760736196065</c:v>
                </c:pt>
                <c:pt idx="859">
                  <c:v>0.4790853318460655</c:v>
                </c:pt>
                <c:pt idx="860">
                  <c:v>0.47964305633017035</c:v>
                </c:pt>
                <c:pt idx="861">
                  <c:v>0.4802007808142752</c:v>
                </c:pt>
                <c:pt idx="862">
                  <c:v>0.48075850529838005</c:v>
                </c:pt>
                <c:pt idx="863">
                  <c:v>0.48131622978248489</c:v>
                </c:pt>
                <c:pt idx="864">
                  <c:v>0.48187395426658974</c:v>
                </c:pt>
                <c:pt idx="865">
                  <c:v>0.48243167875069459</c:v>
                </c:pt>
                <c:pt idx="866">
                  <c:v>0.48298940323479944</c:v>
                </c:pt>
                <c:pt idx="867">
                  <c:v>0.48354712771890429</c:v>
                </c:pt>
                <c:pt idx="868">
                  <c:v>0.48410485220300914</c:v>
                </c:pt>
                <c:pt idx="869">
                  <c:v>0.48466257668711399</c:v>
                </c:pt>
                <c:pt idx="870">
                  <c:v>0.48522030117121884</c:v>
                </c:pt>
                <c:pt idx="871">
                  <c:v>0.48577802565532369</c:v>
                </c:pt>
                <c:pt idx="872">
                  <c:v>0.48633575013942854</c:v>
                </c:pt>
                <c:pt idx="873">
                  <c:v>0.48689347462353338</c:v>
                </c:pt>
                <c:pt idx="874">
                  <c:v>0.48745119910763823</c:v>
                </c:pt>
                <c:pt idx="875">
                  <c:v>0.48800892359174308</c:v>
                </c:pt>
                <c:pt idx="876">
                  <c:v>0.48856664807584793</c:v>
                </c:pt>
                <c:pt idx="877">
                  <c:v>0.48912437255995278</c:v>
                </c:pt>
                <c:pt idx="878">
                  <c:v>0.48968209704405763</c:v>
                </c:pt>
                <c:pt idx="879">
                  <c:v>0.49023982152816248</c:v>
                </c:pt>
                <c:pt idx="880">
                  <c:v>0.49079754601226733</c:v>
                </c:pt>
                <c:pt idx="881">
                  <c:v>0.49135527049637218</c:v>
                </c:pt>
                <c:pt idx="882">
                  <c:v>0.49191299498047703</c:v>
                </c:pt>
                <c:pt idx="883">
                  <c:v>0.49247071946458187</c:v>
                </c:pt>
                <c:pt idx="884">
                  <c:v>0.49302844394868672</c:v>
                </c:pt>
                <c:pt idx="885">
                  <c:v>0.49358616843279157</c:v>
                </c:pt>
                <c:pt idx="886">
                  <c:v>0.49414389291689642</c:v>
                </c:pt>
                <c:pt idx="887">
                  <c:v>0.49470161740100127</c:v>
                </c:pt>
                <c:pt idx="888">
                  <c:v>0.49525934188510612</c:v>
                </c:pt>
                <c:pt idx="889">
                  <c:v>0.49581706636921097</c:v>
                </c:pt>
                <c:pt idx="890">
                  <c:v>0.49637479085331582</c:v>
                </c:pt>
                <c:pt idx="891">
                  <c:v>0.49693251533742067</c:v>
                </c:pt>
                <c:pt idx="892">
                  <c:v>0.49749023982152552</c:v>
                </c:pt>
                <c:pt idx="893">
                  <c:v>0.49804796430563036</c:v>
                </c:pt>
                <c:pt idx="894">
                  <c:v>0.49860568878973521</c:v>
                </c:pt>
                <c:pt idx="895">
                  <c:v>0.49916341327384006</c:v>
                </c:pt>
                <c:pt idx="896">
                  <c:v>0.49972113775794491</c:v>
                </c:pt>
                <c:pt idx="897">
                  <c:v>0.50027886224204976</c:v>
                </c:pt>
                <c:pt idx="898">
                  <c:v>0.50083658672615461</c:v>
                </c:pt>
                <c:pt idx="899">
                  <c:v>0.50139431121025946</c:v>
                </c:pt>
                <c:pt idx="900">
                  <c:v>0.50195203569436431</c:v>
                </c:pt>
                <c:pt idx="901">
                  <c:v>0.50250976017846916</c:v>
                </c:pt>
                <c:pt idx="902">
                  <c:v>0.503067484662574</c:v>
                </c:pt>
                <c:pt idx="903">
                  <c:v>0.50362520914667885</c:v>
                </c:pt>
                <c:pt idx="904">
                  <c:v>0.5041829336307837</c:v>
                </c:pt>
                <c:pt idx="905">
                  <c:v>0.50474065811488855</c:v>
                </c:pt>
                <c:pt idx="906">
                  <c:v>0.5052983825989934</c:v>
                </c:pt>
                <c:pt idx="907">
                  <c:v>0.50585610708309825</c:v>
                </c:pt>
                <c:pt idx="908">
                  <c:v>0.5064138315672031</c:v>
                </c:pt>
                <c:pt idx="909">
                  <c:v>0.50697155605130795</c:v>
                </c:pt>
                <c:pt idx="910">
                  <c:v>0.5075292805354128</c:v>
                </c:pt>
                <c:pt idx="911">
                  <c:v>0.50808700501951765</c:v>
                </c:pt>
                <c:pt idx="912">
                  <c:v>0.50864472950362249</c:v>
                </c:pt>
                <c:pt idx="913">
                  <c:v>0.50920245398772734</c:v>
                </c:pt>
                <c:pt idx="914">
                  <c:v>0.50976017847183219</c:v>
                </c:pt>
                <c:pt idx="915">
                  <c:v>0.51031790295593704</c:v>
                </c:pt>
                <c:pt idx="916">
                  <c:v>0.51087562744004189</c:v>
                </c:pt>
                <c:pt idx="917">
                  <c:v>0.51143335192414674</c:v>
                </c:pt>
                <c:pt idx="918">
                  <c:v>0.51199107640825159</c:v>
                </c:pt>
                <c:pt idx="919">
                  <c:v>0.51254880089235644</c:v>
                </c:pt>
                <c:pt idx="920">
                  <c:v>0.51310652537646129</c:v>
                </c:pt>
                <c:pt idx="921">
                  <c:v>0.51366424986056614</c:v>
                </c:pt>
                <c:pt idx="922">
                  <c:v>0.51422197434467098</c:v>
                </c:pt>
                <c:pt idx="923">
                  <c:v>0.51477969882877583</c:v>
                </c:pt>
                <c:pt idx="924">
                  <c:v>0.51533742331288068</c:v>
                </c:pt>
                <c:pt idx="925">
                  <c:v>0.51589514779698553</c:v>
                </c:pt>
                <c:pt idx="926">
                  <c:v>0.51645287228109038</c:v>
                </c:pt>
                <c:pt idx="927">
                  <c:v>0.51701059676519523</c:v>
                </c:pt>
                <c:pt idx="928">
                  <c:v>0.51756832124930008</c:v>
                </c:pt>
                <c:pt idx="929">
                  <c:v>0.51812604573340493</c:v>
                </c:pt>
                <c:pt idx="930">
                  <c:v>0.51868377021750978</c:v>
                </c:pt>
                <c:pt idx="931">
                  <c:v>0.51924149470161463</c:v>
                </c:pt>
                <c:pt idx="932">
                  <c:v>0.51979921918571947</c:v>
                </c:pt>
                <c:pt idx="933">
                  <c:v>0.52035694366982432</c:v>
                </c:pt>
                <c:pt idx="934">
                  <c:v>0.52091466815392917</c:v>
                </c:pt>
                <c:pt idx="935">
                  <c:v>0.52147239263803402</c:v>
                </c:pt>
                <c:pt idx="936">
                  <c:v>0.52203011712213887</c:v>
                </c:pt>
                <c:pt idx="937">
                  <c:v>0.52258784160624372</c:v>
                </c:pt>
                <c:pt idx="938">
                  <c:v>0.52314556609034857</c:v>
                </c:pt>
                <c:pt idx="939">
                  <c:v>0.52370329057445342</c:v>
                </c:pt>
                <c:pt idx="940">
                  <c:v>0.52426101505855827</c:v>
                </c:pt>
                <c:pt idx="941">
                  <c:v>0.52481873954266312</c:v>
                </c:pt>
                <c:pt idx="942">
                  <c:v>0.52537646402676796</c:v>
                </c:pt>
                <c:pt idx="943">
                  <c:v>0.52593418851087281</c:v>
                </c:pt>
                <c:pt idx="944">
                  <c:v>0.52649191299497766</c:v>
                </c:pt>
                <c:pt idx="945">
                  <c:v>0.52704963747908251</c:v>
                </c:pt>
                <c:pt idx="946">
                  <c:v>0.52760736196318736</c:v>
                </c:pt>
                <c:pt idx="947">
                  <c:v>0.52816508644729221</c:v>
                </c:pt>
                <c:pt idx="948">
                  <c:v>0.52872281093139706</c:v>
                </c:pt>
                <c:pt idx="949">
                  <c:v>0.52928053541550191</c:v>
                </c:pt>
                <c:pt idx="950">
                  <c:v>0.52983825989960676</c:v>
                </c:pt>
                <c:pt idx="951">
                  <c:v>0.53039598438371161</c:v>
                </c:pt>
                <c:pt idx="952">
                  <c:v>0.53095370886781645</c:v>
                </c:pt>
                <c:pt idx="953">
                  <c:v>0.5315114333519213</c:v>
                </c:pt>
                <c:pt idx="954">
                  <c:v>0.53206915783602615</c:v>
                </c:pt>
                <c:pt idx="955">
                  <c:v>0.532626882320131</c:v>
                </c:pt>
                <c:pt idx="956">
                  <c:v>0.53318460680423585</c:v>
                </c:pt>
                <c:pt idx="957">
                  <c:v>0.5337423312883407</c:v>
                </c:pt>
                <c:pt idx="958">
                  <c:v>0.53430005577244555</c:v>
                </c:pt>
                <c:pt idx="959">
                  <c:v>0.5348577802565504</c:v>
                </c:pt>
                <c:pt idx="960">
                  <c:v>0.53541550474065525</c:v>
                </c:pt>
                <c:pt idx="961">
                  <c:v>0.53597322922476009</c:v>
                </c:pt>
                <c:pt idx="962">
                  <c:v>0.53653095370886494</c:v>
                </c:pt>
                <c:pt idx="963">
                  <c:v>0.53708867819296979</c:v>
                </c:pt>
                <c:pt idx="964">
                  <c:v>0.53764640267707464</c:v>
                </c:pt>
                <c:pt idx="965">
                  <c:v>0.53820412716117949</c:v>
                </c:pt>
                <c:pt idx="966">
                  <c:v>0.53876185164528434</c:v>
                </c:pt>
                <c:pt idx="967">
                  <c:v>0.53931957612938919</c:v>
                </c:pt>
                <c:pt idx="968">
                  <c:v>0.53987730061349404</c:v>
                </c:pt>
                <c:pt idx="969">
                  <c:v>0.54043502509759889</c:v>
                </c:pt>
                <c:pt idx="970">
                  <c:v>0.54099274958170374</c:v>
                </c:pt>
                <c:pt idx="971">
                  <c:v>0.54155047406580858</c:v>
                </c:pt>
                <c:pt idx="972">
                  <c:v>0.54210819854991343</c:v>
                </c:pt>
                <c:pt idx="973">
                  <c:v>0.54266592303401828</c:v>
                </c:pt>
                <c:pt idx="974">
                  <c:v>0.54322364751812313</c:v>
                </c:pt>
                <c:pt idx="975">
                  <c:v>0.54378137200222798</c:v>
                </c:pt>
                <c:pt idx="976">
                  <c:v>0.54433909648633283</c:v>
                </c:pt>
                <c:pt idx="977">
                  <c:v>0.54489682097043768</c:v>
                </c:pt>
                <c:pt idx="978">
                  <c:v>0.54545454545454253</c:v>
                </c:pt>
                <c:pt idx="979">
                  <c:v>0.54601226993864738</c:v>
                </c:pt>
                <c:pt idx="980">
                  <c:v>0.54656999442275223</c:v>
                </c:pt>
                <c:pt idx="981">
                  <c:v>0.54712771890685707</c:v>
                </c:pt>
                <c:pt idx="982">
                  <c:v>0.54768544339096192</c:v>
                </c:pt>
                <c:pt idx="983">
                  <c:v>0.54824316787506677</c:v>
                </c:pt>
                <c:pt idx="984">
                  <c:v>0.54880089235917162</c:v>
                </c:pt>
                <c:pt idx="985">
                  <c:v>0.54935861684327647</c:v>
                </c:pt>
                <c:pt idx="986">
                  <c:v>0.54991634132738132</c:v>
                </c:pt>
                <c:pt idx="987">
                  <c:v>0.55047406581148617</c:v>
                </c:pt>
                <c:pt idx="988">
                  <c:v>0.55103179029559102</c:v>
                </c:pt>
                <c:pt idx="989">
                  <c:v>0.55158951477969587</c:v>
                </c:pt>
                <c:pt idx="990">
                  <c:v>0.55214723926380072</c:v>
                </c:pt>
                <c:pt idx="991">
                  <c:v>0.55270496374790556</c:v>
                </c:pt>
                <c:pt idx="992">
                  <c:v>0.55326268823201041</c:v>
                </c:pt>
                <c:pt idx="993">
                  <c:v>0.55382041271611526</c:v>
                </c:pt>
                <c:pt idx="994">
                  <c:v>0.55437813720022011</c:v>
                </c:pt>
                <c:pt idx="995">
                  <c:v>0.55493586168432496</c:v>
                </c:pt>
                <c:pt idx="996">
                  <c:v>0.55549358616842981</c:v>
                </c:pt>
                <c:pt idx="997">
                  <c:v>0.55605131065253466</c:v>
                </c:pt>
                <c:pt idx="998">
                  <c:v>0.55660903513663951</c:v>
                </c:pt>
                <c:pt idx="999">
                  <c:v>0.55716675962074436</c:v>
                </c:pt>
                <c:pt idx="1000">
                  <c:v>0.55772448410484921</c:v>
                </c:pt>
                <c:pt idx="1001">
                  <c:v>0.55828220858895405</c:v>
                </c:pt>
                <c:pt idx="1002">
                  <c:v>0.5588399330730589</c:v>
                </c:pt>
                <c:pt idx="1003">
                  <c:v>0.55939765755716375</c:v>
                </c:pt>
                <c:pt idx="1004">
                  <c:v>0.5599553820412686</c:v>
                </c:pt>
                <c:pt idx="1005">
                  <c:v>0.56051310652537345</c:v>
                </c:pt>
                <c:pt idx="1006">
                  <c:v>0.5610708310094783</c:v>
                </c:pt>
                <c:pt idx="1007">
                  <c:v>0.56162855549358315</c:v>
                </c:pt>
                <c:pt idx="1008">
                  <c:v>0.562186279977688</c:v>
                </c:pt>
                <c:pt idx="1009">
                  <c:v>0.56274400446179285</c:v>
                </c:pt>
                <c:pt idx="1010">
                  <c:v>0.5633017289458977</c:v>
                </c:pt>
                <c:pt idx="1011">
                  <c:v>0.56385945343000254</c:v>
                </c:pt>
                <c:pt idx="1012">
                  <c:v>0.56441717791410739</c:v>
                </c:pt>
                <c:pt idx="1013">
                  <c:v>0.56497490239821224</c:v>
                </c:pt>
                <c:pt idx="1014">
                  <c:v>0.56553262688231709</c:v>
                </c:pt>
                <c:pt idx="1015">
                  <c:v>0.56609035136642194</c:v>
                </c:pt>
                <c:pt idx="1016">
                  <c:v>0.56664807585052679</c:v>
                </c:pt>
                <c:pt idx="1017">
                  <c:v>0.56720580033463164</c:v>
                </c:pt>
                <c:pt idx="1018">
                  <c:v>0.56776352481873649</c:v>
                </c:pt>
                <c:pt idx="1019">
                  <c:v>0.56832124930284134</c:v>
                </c:pt>
                <c:pt idx="1020">
                  <c:v>0.56887897378694618</c:v>
                </c:pt>
                <c:pt idx="1021">
                  <c:v>0.56943669827105103</c:v>
                </c:pt>
                <c:pt idx="1022">
                  <c:v>0.56999442275515588</c:v>
                </c:pt>
                <c:pt idx="1023">
                  <c:v>0.57055214723926073</c:v>
                </c:pt>
                <c:pt idx="1024">
                  <c:v>0.57110987172336558</c:v>
                </c:pt>
                <c:pt idx="1025">
                  <c:v>0.57166759620747043</c:v>
                </c:pt>
                <c:pt idx="1026">
                  <c:v>0.57222532069157528</c:v>
                </c:pt>
                <c:pt idx="1027">
                  <c:v>0.57278304517568013</c:v>
                </c:pt>
                <c:pt idx="1028">
                  <c:v>0.57334076965978498</c:v>
                </c:pt>
                <c:pt idx="1029">
                  <c:v>0.57389849414388983</c:v>
                </c:pt>
                <c:pt idx="1030">
                  <c:v>0.57445621862799467</c:v>
                </c:pt>
                <c:pt idx="1031">
                  <c:v>0.57501394311209952</c:v>
                </c:pt>
                <c:pt idx="1032">
                  <c:v>0.57557166759620437</c:v>
                </c:pt>
                <c:pt idx="1033">
                  <c:v>0.57612939208030922</c:v>
                </c:pt>
                <c:pt idx="1034">
                  <c:v>0.57668711656441407</c:v>
                </c:pt>
                <c:pt idx="1035">
                  <c:v>0.57724484104851892</c:v>
                </c:pt>
                <c:pt idx="1036">
                  <c:v>0.57780256553262377</c:v>
                </c:pt>
                <c:pt idx="1037">
                  <c:v>0.57836029001672862</c:v>
                </c:pt>
                <c:pt idx="1038">
                  <c:v>0.57891801450083347</c:v>
                </c:pt>
                <c:pt idx="1039">
                  <c:v>0.57947573898493832</c:v>
                </c:pt>
                <c:pt idx="1040">
                  <c:v>0.58003346346904316</c:v>
                </c:pt>
                <c:pt idx="1041">
                  <c:v>0.58059118795314801</c:v>
                </c:pt>
                <c:pt idx="1042">
                  <c:v>0.58114891243725286</c:v>
                </c:pt>
                <c:pt idx="1043">
                  <c:v>0.58170663692135771</c:v>
                </c:pt>
                <c:pt idx="1044">
                  <c:v>0.58226436140546256</c:v>
                </c:pt>
                <c:pt idx="1045">
                  <c:v>0.58282208588956741</c:v>
                </c:pt>
                <c:pt idx="1046">
                  <c:v>0.58337981037367226</c:v>
                </c:pt>
                <c:pt idx="1047">
                  <c:v>0.58393753485777711</c:v>
                </c:pt>
                <c:pt idx="1048">
                  <c:v>0.58449525934188196</c:v>
                </c:pt>
                <c:pt idx="1049">
                  <c:v>0.58505298382598681</c:v>
                </c:pt>
                <c:pt idx="1050">
                  <c:v>0.58561070831009165</c:v>
                </c:pt>
                <c:pt idx="1051">
                  <c:v>0.5861684327941965</c:v>
                </c:pt>
                <c:pt idx="1052">
                  <c:v>0.58672615727830135</c:v>
                </c:pt>
                <c:pt idx="1053">
                  <c:v>0.5872838817624062</c:v>
                </c:pt>
                <c:pt idx="1054">
                  <c:v>0.58784160624651105</c:v>
                </c:pt>
                <c:pt idx="1055">
                  <c:v>0.5883993307306159</c:v>
                </c:pt>
                <c:pt idx="1056">
                  <c:v>0.58895705521472075</c:v>
                </c:pt>
                <c:pt idx="1057">
                  <c:v>0.5895147796988256</c:v>
                </c:pt>
                <c:pt idx="1058">
                  <c:v>0.59007250418293045</c:v>
                </c:pt>
                <c:pt idx="1059">
                  <c:v>0.5906302286670353</c:v>
                </c:pt>
                <c:pt idx="1060">
                  <c:v>0.59118795315114014</c:v>
                </c:pt>
                <c:pt idx="1061">
                  <c:v>0.59174567763524499</c:v>
                </c:pt>
                <c:pt idx="1062">
                  <c:v>0.59230340211934984</c:v>
                </c:pt>
                <c:pt idx="1063">
                  <c:v>0.59286112660345469</c:v>
                </c:pt>
                <c:pt idx="1064">
                  <c:v>0.59341885108755954</c:v>
                </c:pt>
                <c:pt idx="1065">
                  <c:v>0.59397657557166439</c:v>
                </c:pt>
                <c:pt idx="1066">
                  <c:v>0.59453430005576924</c:v>
                </c:pt>
                <c:pt idx="1067">
                  <c:v>0.59509202453987409</c:v>
                </c:pt>
                <c:pt idx="1068">
                  <c:v>0.59564974902397894</c:v>
                </c:pt>
                <c:pt idx="1069">
                  <c:v>0.59620747350808379</c:v>
                </c:pt>
                <c:pt idx="1070">
                  <c:v>0.59676519799218863</c:v>
                </c:pt>
                <c:pt idx="1071">
                  <c:v>0.59732292247629348</c:v>
                </c:pt>
                <c:pt idx="1072">
                  <c:v>0.59788064696039833</c:v>
                </c:pt>
                <c:pt idx="1073">
                  <c:v>0.59843837144450318</c:v>
                </c:pt>
                <c:pt idx="1074">
                  <c:v>0.59899609592860803</c:v>
                </c:pt>
                <c:pt idx="1075">
                  <c:v>0.59955382041271288</c:v>
                </c:pt>
                <c:pt idx="1076">
                  <c:v>0.60011154489681773</c:v>
                </c:pt>
                <c:pt idx="1077">
                  <c:v>0.60066926938092258</c:v>
                </c:pt>
                <c:pt idx="1078">
                  <c:v>0.60122699386502743</c:v>
                </c:pt>
                <c:pt idx="1079">
                  <c:v>0.60178471834913227</c:v>
                </c:pt>
                <c:pt idx="1080">
                  <c:v>0.60234244283323712</c:v>
                </c:pt>
                <c:pt idx="1081">
                  <c:v>0.60290016731734197</c:v>
                </c:pt>
                <c:pt idx="1082">
                  <c:v>0.60345789180144682</c:v>
                </c:pt>
                <c:pt idx="1083">
                  <c:v>0.60401561628555167</c:v>
                </c:pt>
                <c:pt idx="1084">
                  <c:v>0.60457334076965652</c:v>
                </c:pt>
                <c:pt idx="1085">
                  <c:v>0.60513106525376137</c:v>
                </c:pt>
                <c:pt idx="1086">
                  <c:v>0.60568878973786622</c:v>
                </c:pt>
                <c:pt idx="1087">
                  <c:v>0.60624651422197107</c:v>
                </c:pt>
                <c:pt idx="1088">
                  <c:v>0.60680423870607592</c:v>
                </c:pt>
                <c:pt idx="1089">
                  <c:v>0.60736196319018076</c:v>
                </c:pt>
                <c:pt idx="1090">
                  <c:v>0.60791968767428561</c:v>
                </c:pt>
                <c:pt idx="1091">
                  <c:v>0.60847741215839046</c:v>
                </c:pt>
                <c:pt idx="1092">
                  <c:v>0.60903513664249531</c:v>
                </c:pt>
                <c:pt idx="1093">
                  <c:v>0.60959286112660016</c:v>
                </c:pt>
                <c:pt idx="1094">
                  <c:v>0.61015058561070501</c:v>
                </c:pt>
                <c:pt idx="1095">
                  <c:v>0.61070831009480986</c:v>
                </c:pt>
                <c:pt idx="1096">
                  <c:v>0.61126603457891471</c:v>
                </c:pt>
                <c:pt idx="1097">
                  <c:v>0.61182375906301956</c:v>
                </c:pt>
                <c:pt idx="1098">
                  <c:v>0.61238148354712441</c:v>
                </c:pt>
                <c:pt idx="1099">
                  <c:v>0.61293920803122925</c:v>
                </c:pt>
                <c:pt idx="1100">
                  <c:v>0.6134969325153341</c:v>
                </c:pt>
                <c:pt idx="1101">
                  <c:v>0.61405465699943895</c:v>
                </c:pt>
                <c:pt idx="1102">
                  <c:v>0.6146123814835438</c:v>
                </c:pt>
                <c:pt idx="1103">
                  <c:v>0.61517010596764865</c:v>
                </c:pt>
                <c:pt idx="1104">
                  <c:v>0.6157278304517535</c:v>
                </c:pt>
                <c:pt idx="1105">
                  <c:v>0.61628555493585835</c:v>
                </c:pt>
                <c:pt idx="1106">
                  <c:v>0.6168432794199632</c:v>
                </c:pt>
                <c:pt idx="1107">
                  <c:v>0.61740100390406805</c:v>
                </c:pt>
                <c:pt idx="1108">
                  <c:v>0.6179587283881729</c:v>
                </c:pt>
                <c:pt idx="1109">
                  <c:v>0.61851645287227774</c:v>
                </c:pt>
                <c:pt idx="1110">
                  <c:v>0.61907417735638259</c:v>
                </c:pt>
                <c:pt idx="1111">
                  <c:v>0.61963190184048744</c:v>
                </c:pt>
                <c:pt idx="1112">
                  <c:v>0.62018962632459229</c:v>
                </c:pt>
                <c:pt idx="1113">
                  <c:v>0.62074735080869714</c:v>
                </c:pt>
                <c:pt idx="1114">
                  <c:v>0.62130507529280199</c:v>
                </c:pt>
                <c:pt idx="1115">
                  <c:v>0.62186279977690684</c:v>
                </c:pt>
                <c:pt idx="1116">
                  <c:v>0.62242052426101169</c:v>
                </c:pt>
                <c:pt idx="1117">
                  <c:v>0.62297824874511654</c:v>
                </c:pt>
                <c:pt idx="1118">
                  <c:v>0.62353597322922139</c:v>
                </c:pt>
                <c:pt idx="1119">
                  <c:v>0.62409369771332623</c:v>
                </c:pt>
                <c:pt idx="1120">
                  <c:v>0.62465142219743108</c:v>
                </c:pt>
                <c:pt idx="1121">
                  <c:v>0.62520914668153593</c:v>
                </c:pt>
                <c:pt idx="1122">
                  <c:v>0.62576687116564078</c:v>
                </c:pt>
                <c:pt idx="1123">
                  <c:v>0.62632459564974563</c:v>
                </c:pt>
                <c:pt idx="1124">
                  <c:v>0.62688232013385048</c:v>
                </c:pt>
                <c:pt idx="1125">
                  <c:v>0.62744004461795533</c:v>
                </c:pt>
                <c:pt idx="1126">
                  <c:v>0.62799776910206018</c:v>
                </c:pt>
                <c:pt idx="1127">
                  <c:v>0.62855549358616503</c:v>
                </c:pt>
                <c:pt idx="1128">
                  <c:v>0.62911321807026988</c:v>
                </c:pt>
                <c:pt idx="1129">
                  <c:v>0.62967094255437472</c:v>
                </c:pt>
                <c:pt idx="1130">
                  <c:v>0.63022866703847957</c:v>
                </c:pt>
                <c:pt idx="1131">
                  <c:v>0.63078639152258442</c:v>
                </c:pt>
                <c:pt idx="1132">
                  <c:v>0.63134411600668927</c:v>
                </c:pt>
                <c:pt idx="1133">
                  <c:v>0.63190184049079412</c:v>
                </c:pt>
                <c:pt idx="1134">
                  <c:v>0.63245956497489897</c:v>
                </c:pt>
                <c:pt idx="1135">
                  <c:v>0.63301728945900382</c:v>
                </c:pt>
                <c:pt idx="1136">
                  <c:v>0.63357501394310867</c:v>
                </c:pt>
                <c:pt idx="1137">
                  <c:v>0.63413273842721352</c:v>
                </c:pt>
                <c:pt idx="1138">
                  <c:v>0.63469046291131836</c:v>
                </c:pt>
                <c:pt idx="1139">
                  <c:v>0.63524818739542321</c:v>
                </c:pt>
                <c:pt idx="1140">
                  <c:v>0.63580591187952806</c:v>
                </c:pt>
                <c:pt idx="1141">
                  <c:v>0.63636363636363291</c:v>
                </c:pt>
                <c:pt idx="1142">
                  <c:v>0.63692136084773776</c:v>
                </c:pt>
                <c:pt idx="1143">
                  <c:v>0.63747908533184261</c:v>
                </c:pt>
                <c:pt idx="1144">
                  <c:v>0.63803680981594746</c:v>
                </c:pt>
                <c:pt idx="1145">
                  <c:v>0.63859453430005231</c:v>
                </c:pt>
                <c:pt idx="1146">
                  <c:v>0.63915225878415716</c:v>
                </c:pt>
                <c:pt idx="1147">
                  <c:v>0.63970998326826201</c:v>
                </c:pt>
                <c:pt idx="1148">
                  <c:v>0.64026770775236685</c:v>
                </c:pt>
                <c:pt idx="1149">
                  <c:v>0.6408254322364717</c:v>
                </c:pt>
                <c:pt idx="1150">
                  <c:v>0.64138315672057655</c:v>
                </c:pt>
                <c:pt idx="1151">
                  <c:v>0.6419408812046814</c:v>
                </c:pt>
                <c:pt idx="1152">
                  <c:v>0.64249860568878625</c:v>
                </c:pt>
                <c:pt idx="1153">
                  <c:v>0.6430563301728911</c:v>
                </c:pt>
                <c:pt idx="1154">
                  <c:v>0.64361405465699595</c:v>
                </c:pt>
                <c:pt idx="1155">
                  <c:v>0.6441717791411008</c:v>
                </c:pt>
                <c:pt idx="1156">
                  <c:v>0.64472950362520565</c:v>
                </c:pt>
                <c:pt idx="1157">
                  <c:v>0.6452872281093105</c:v>
                </c:pt>
                <c:pt idx="1158">
                  <c:v>0.64584495259341534</c:v>
                </c:pt>
                <c:pt idx="1159">
                  <c:v>0.64640267707752019</c:v>
                </c:pt>
                <c:pt idx="1160">
                  <c:v>0.64696040156162504</c:v>
                </c:pt>
                <c:pt idx="1161">
                  <c:v>0.64751812604572989</c:v>
                </c:pt>
                <c:pt idx="1162">
                  <c:v>0.64807585052983474</c:v>
                </c:pt>
                <c:pt idx="1163">
                  <c:v>0.64863357501393959</c:v>
                </c:pt>
                <c:pt idx="1164">
                  <c:v>0.64919129949804444</c:v>
                </c:pt>
                <c:pt idx="1165">
                  <c:v>0.64974902398214929</c:v>
                </c:pt>
                <c:pt idx="1166">
                  <c:v>0.65030674846625414</c:v>
                </c:pt>
                <c:pt idx="1167">
                  <c:v>0.65086447295035899</c:v>
                </c:pt>
                <c:pt idx="1168">
                  <c:v>0.65142219743446383</c:v>
                </c:pt>
                <c:pt idx="1169">
                  <c:v>0.65197992191856868</c:v>
                </c:pt>
                <c:pt idx="1170">
                  <c:v>0.65253764640267353</c:v>
                </c:pt>
                <c:pt idx="1171">
                  <c:v>0.65309537088677838</c:v>
                </c:pt>
                <c:pt idx="1172">
                  <c:v>0.65365309537088323</c:v>
                </c:pt>
                <c:pt idx="1173">
                  <c:v>0.65421081985498808</c:v>
                </c:pt>
                <c:pt idx="1174">
                  <c:v>0.65476854433909293</c:v>
                </c:pt>
                <c:pt idx="1175">
                  <c:v>0.65532626882319778</c:v>
                </c:pt>
                <c:pt idx="1176">
                  <c:v>0.65588399330730263</c:v>
                </c:pt>
                <c:pt idx="1177">
                  <c:v>0.65644171779140748</c:v>
                </c:pt>
                <c:pt idx="1178">
                  <c:v>0.65699944227551232</c:v>
                </c:pt>
                <c:pt idx="1179">
                  <c:v>0.65755716675961717</c:v>
                </c:pt>
                <c:pt idx="1180">
                  <c:v>0.65811489124372202</c:v>
                </c:pt>
                <c:pt idx="1181">
                  <c:v>0.65867261572782687</c:v>
                </c:pt>
                <c:pt idx="1182">
                  <c:v>0.65923034021193172</c:v>
                </c:pt>
                <c:pt idx="1183">
                  <c:v>0.65978806469603657</c:v>
                </c:pt>
                <c:pt idx="1184">
                  <c:v>0.66034578918014142</c:v>
                </c:pt>
                <c:pt idx="1185">
                  <c:v>0.66090351366424627</c:v>
                </c:pt>
                <c:pt idx="1186">
                  <c:v>0.66146123814835112</c:v>
                </c:pt>
                <c:pt idx="1187">
                  <c:v>0.66201896263245597</c:v>
                </c:pt>
                <c:pt idx="1188">
                  <c:v>0.66257668711656081</c:v>
                </c:pt>
                <c:pt idx="1189">
                  <c:v>0.66313441160066566</c:v>
                </c:pt>
                <c:pt idx="1190">
                  <c:v>0.66369213608477051</c:v>
                </c:pt>
                <c:pt idx="1191">
                  <c:v>0.66424986056887536</c:v>
                </c:pt>
                <c:pt idx="1192">
                  <c:v>0.66480758505298021</c:v>
                </c:pt>
                <c:pt idx="1193">
                  <c:v>0.66536530953708506</c:v>
                </c:pt>
                <c:pt idx="1194">
                  <c:v>0.66592303402118991</c:v>
                </c:pt>
                <c:pt idx="1195">
                  <c:v>0.66648075850529476</c:v>
                </c:pt>
                <c:pt idx="1196">
                  <c:v>0.66703848298939961</c:v>
                </c:pt>
                <c:pt idx="1197">
                  <c:v>0.66759620747350445</c:v>
                </c:pt>
                <c:pt idx="1198">
                  <c:v>0.6681539319576093</c:v>
                </c:pt>
                <c:pt idx="1199">
                  <c:v>0.66871165644171415</c:v>
                </c:pt>
                <c:pt idx="1200">
                  <c:v>0.669269380925819</c:v>
                </c:pt>
                <c:pt idx="1201">
                  <c:v>0.66982710540992385</c:v>
                </c:pt>
                <c:pt idx="1202">
                  <c:v>0.6703848298940287</c:v>
                </c:pt>
                <c:pt idx="1203">
                  <c:v>0.67094255437813355</c:v>
                </c:pt>
                <c:pt idx="1204">
                  <c:v>0.6715002788622384</c:v>
                </c:pt>
                <c:pt idx="1205">
                  <c:v>0.67205800334634325</c:v>
                </c:pt>
                <c:pt idx="1206">
                  <c:v>0.6726157278304481</c:v>
                </c:pt>
                <c:pt idx="1207">
                  <c:v>0.67317345231455294</c:v>
                </c:pt>
                <c:pt idx="1208">
                  <c:v>0.67373117679865779</c:v>
                </c:pt>
                <c:pt idx="1209">
                  <c:v>0.67428890128276264</c:v>
                </c:pt>
                <c:pt idx="1210">
                  <c:v>0.67484662576686749</c:v>
                </c:pt>
                <c:pt idx="1211">
                  <c:v>0.67540435025097234</c:v>
                </c:pt>
                <c:pt idx="1212">
                  <c:v>0.67596207473507719</c:v>
                </c:pt>
                <c:pt idx="1213">
                  <c:v>0.67651979921918204</c:v>
                </c:pt>
                <c:pt idx="1214">
                  <c:v>0.67707752370328689</c:v>
                </c:pt>
                <c:pt idx="1215">
                  <c:v>0.67763524818739174</c:v>
                </c:pt>
                <c:pt idx="1216">
                  <c:v>0.67819297267149659</c:v>
                </c:pt>
                <c:pt idx="1217">
                  <c:v>0.67875069715560143</c:v>
                </c:pt>
                <c:pt idx="1218">
                  <c:v>0.67930842163970628</c:v>
                </c:pt>
                <c:pt idx="1219">
                  <c:v>0.67986614612381113</c:v>
                </c:pt>
                <c:pt idx="1220">
                  <c:v>0.68042387060791598</c:v>
                </c:pt>
                <c:pt idx="1221">
                  <c:v>0.68098159509202083</c:v>
                </c:pt>
                <c:pt idx="1222">
                  <c:v>0.68153931957612568</c:v>
                </c:pt>
                <c:pt idx="1223">
                  <c:v>0.68209704406023053</c:v>
                </c:pt>
                <c:pt idx="1224">
                  <c:v>0.68265476854433538</c:v>
                </c:pt>
                <c:pt idx="1225">
                  <c:v>0.68321249302844023</c:v>
                </c:pt>
                <c:pt idx="1226">
                  <c:v>0.68377021751254508</c:v>
                </c:pt>
                <c:pt idx="1227">
                  <c:v>0.68432794199664992</c:v>
                </c:pt>
                <c:pt idx="1228">
                  <c:v>0.68488566648075477</c:v>
                </c:pt>
                <c:pt idx="1229">
                  <c:v>0.68544339096485962</c:v>
                </c:pt>
                <c:pt idx="1230">
                  <c:v>0.68600111544896447</c:v>
                </c:pt>
                <c:pt idx="1231">
                  <c:v>0.68655883993306932</c:v>
                </c:pt>
                <c:pt idx="1232">
                  <c:v>0.68711656441717417</c:v>
                </c:pt>
                <c:pt idx="1233">
                  <c:v>0.68767428890127902</c:v>
                </c:pt>
                <c:pt idx="1234">
                  <c:v>0.68823201338538387</c:v>
                </c:pt>
                <c:pt idx="1235">
                  <c:v>0.68878973786948872</c:v>
                </c:pt>
                <c:pt idx="1236">
                  <c:v>0.68934746235359357</c:v>
                </c:pt>
                <c:pt idx="1237">
                  <c:v>0.68990518683769841</c:v>
                </c:pt>
                <c:pt idx="1238">
                  <c:v>0.69046291132180326</c:v>
                </c:pt>
                <c:pt idx="1239">
                  <c:v>0.69102063580590811</c:v>
                </c:pt>
                <c:pt idx="1240">
                  <c:v>0.69157836029001296</c:v>
                </c:pt>
                <c:pt idx="1241">
                  <c:v>0.69213608477411781</c:v>
                </c:pt>
                <c:pt idx="1242">
                  <c:v>0.69269380925822266</c:v>
                </c:pt>
                <c:pt idx="1243">
                  <c:v>0.69325153374232751</c:v>
                </c:pt>
                <c:pt idx="1244">
                  <c:v>0.69380925822643236</c:v>
                </c:pt>
                <c:pt idx="1245">
                  <c:v>0.69436698271053721</c:v>
                </c:pt>
                <c:pt idx="1246">
                  <c:v>0.69492470719464206</c:v>
                </c:pt>
                <c:pt idx="1247">
                  <c:v>0.6954824316787469</c:v>
                </c:pt>
                <c:pt idx="1248">
                  <c:v>0.69604015616285175</c:v>
                </c:pt>
                <c:pt idx="1249">
                  <c:v>0.6965978806469566</c:v>
                </c:pt>
                <c:pt idx="1250">
                  <c:v>0.69715560513106145</c:v>
                </c:pt>
                <c:pt idx="1251">
                  <c:v>0.6977133296151663</c:v>
                </c:pt>
                <c:pt idx="1252">
                  <c:v>0.69827105409927115</c:v>
                </c:pt>
                <c:pt idx="1253">
                  <c:v>0.698828778583376</c:v>
                </c:pt>
                <c:pt idx="1254">
                  <c:v>0.69938650306748085</c:v>
                </c:pt>
                <c:pt idx="1255">
                  <c:v>0.6999442275515857</c:v>
                </c:pt>
                <c:pt idx="1256">
                  <c:v>0.70050195203569054</c:v>
                </c:pt>
                <c:pt idx="1257">
                  <c:v>0.70105967651979539</c:v>
                </c:pt>
                <c:pt idx="1258">
                  <c:v>0.70161740100390024</c:v>
                </c:pt>
                <c:pt idx="1259">
                  <c:v>0.70217512548800509</c:v>
                </c:pt>
                <c:pt idx="1260">
                  <c:v>0.70273284997210994</c:v>
                </c:pt>
                <c:pt idx="1261">
                  <c:v>0.70329057445621479</c:v>
                </c:pt>
                <c:pt idx="1262">
                  <c:v>0.70384829894031964</c:v>
                </c:pt>
                <c:pt idx="1263">
                  <c:v>0.70440602342442449</c:v>
                </c:pt>
                <c:pt idx="1264">
                  <c:v>0.70496374790852934</c:v>
                </c:pt>
                <c:pt idx="1265">
                  <c:v>0.70552147239263419</c:v>
                </c:pt>
                <c:pt idx="1266">
                  <c:v>0.70607919687673903</c:v>
                </c:pt>
                <c:pt idx="1267">
                  <c:v>0.70663692136084388</c:v>
                </c:pt>
                <c:pt idx="1268">
                  <c:v>0.70719464584494873</c:v>
                </c:pt>
                <c:pt idx="1269">
                  <c:v>0.70775237032905358</c:v>
                </c:pt>
                <c:pt idx="1270">
                  <c:v>0.70831009481315843</c:v>
                </c:pt>
                <c:pt idx="1271">
                  <c:v>0.70886781929726328</c:v>
                </c:pt>
                <c:pt idx="1272">
                  <c:v>0.70942554378136813</c:v>
                </c:pt>
                <c:pt idx="1273">
                  <c:v>0.70998326826547298</c:v>
                </c:pt>
                <c:pt idx="1274">
                  <c:v>0.71054099274957783</c:v>
                </c:pt>
                <c:pt idx="1275">
                  <c:v>0.71109871723368268</c:v>
                </c:pt>
                <c:pt idx="1276">
                  <c:v>0.71165644171778752</c:v>
                </c:pt>
                <c:pt idx="1277">
                  <c:v>0.71221416620189237</c:v>
                </c:pt>
                <c:pt idx="1278">
                  <c:v>0.71277189068599722</c:v>
                </c:pt>
                <c:pt idx="1279">
                  <c:v>0.71332961517010207</c:v>
                </c:pt>
                <c:pt idx="1280">
                  <c:v>0.71388733965420692</c:v>
                </c:pt>
                <c:pt idx="1281">
                  <c:v>0.71444506413831177</c:v>
                </c:pt>
                <c:pt idx="1282">
                  <c:v>0.71500278862241662</c:v>
                </c:pt>
                <c:pt idx="1283">
                  <c:v>0.71556051310652147</c:v>
                </c:pt>
                <c:pt idx="1284">
                  <c:v>0.71611823759062632</c:v>
                </c:pt>
                <c:pt idx="1285">
                  <c:v>0.71667596207473117</c:v>
                </c:pt>
                <c:pt idx="1286">
                  <c:v>0.71723368655883601</c:v>
                </c:pt>
                <c:pt idx="1287">
                  <c:v>0.71779141104294086</c:v>
                </c:pt>
                <c:pt idx="1288">
                  <c:v>0.71834913552704571</c:v>
                </c:pt>
                <c:pt idx="1289">
                  <c:v>0.71890686001115056</c:v>
                </c:pt>
                <c:pt idx="1290">
                  <c:v>0.71946458449525541</c:v>
                </c:pt>
                <c:pt idx="1291">
                  <c:v>0.72002230897936026</c:v>
                </c:pt>
                <c:pt idx="1292">
                  <c:v>0.72058003346346511</c:v>
                </c:pt>
                <c:pt idx="1293">
                  <c:v>0.72113775794756996</c:v>
                </c:pt>
                <c:pt idx="1294">
                  <c:v>0.72169548243167481</c:v>
                </c:pt>
                <c:pt idx="1295">
                  <c:v>0.72225320691577966</c:v>
                </c:pt>
                <c:pt idx="1296">
                  <c:v>0.7228109313998845</c:v>
                </c:pt>
                <c:pt idx="1297">
                  <c:v>0.72336865588398935</c:v>
                </c:pt>
                <c:pt idx="1298">
                  <c:v>0.7239263803680942</c:v>
                </c:pt>
                <c:pt idx="1299">
                  <c:v>0.72448410485219905</c:v>
                </c:pt>
                <c:pt idx="1300">
                  <c:v>0.7250418293363039</c:v>
                </c:pt>
                <c:pt idx="1301">
                  <c:v>0.72559955382040875</c:v>
                </c:pt>
                <c:pt idx="1302">
                  <c:v>0.7261572783045136</c:v>
                </c:pt>
                <c:pt idx="1303">
                  <c:v>0.72671500278861845</c:v>
                </c:pt>
                <c:pt idx="1304">
                  <c:v>0.7272727272727233</c:v>
                </c:pt>
                <c:pt idx="1305">
                  <c:v>0.72783045175682815</c:v>
                </c:pt>
                <c:pt idx="1306">
                  <c:v>0.72838817624093299</c:v>
                </c:pt>
                <c:pt idx="1307">
                  <c:v>0.72894590072503784</c:v>
                </c:pt>
                <c:pt idx="1308">
                  <c:v>0.72950362520914269</c:v>
                </c:pt>
                <c:pt idx="1309">
                  <c:v>0.73006134969324754</c:v>
                </c:pt>
                <c:pt idx="1310">
                  <c:v>0.73061907417735239</c:v>
                </c:pt>
                <c:pt idx="1311">
                  <c:v>0.73117679866145724</c:v>
                </c:pt>
                <c:pt idx="1312">
                  <c:v>0.73173452314556209</c:v>
                </c:pt>
                <c:pt idx="1313">
                  <c:v>0.73229224762966694</c:v>
                </c:pt>
                <c:pt idx="1314">
                  <c:v>0.73284997211377179</c:v>
                </c:pt>
                <c:pt idx="1315">
                  <c:v>0.73340769659787663</c:v>
                </c:pt>
                <c:pt idx="1316">
                  <c:v>0.73396542108198148</c:v>
                </c:pt>
                <c:pt idx="1317">
                  <c:v>0.73452314556608633</c:v>
                </c:pt>
                <c:pt idx="1318">
                  <c:v>0.73508087005019118</c:v>
                </c:pt>
                <c:pt idx="1319">
                  <c:v>0.73563859453429603</c:v>
                </c:pt>
                <c:pt idx="1320">
                  <c:v>0.73619631901840088</c:v>
                </c:pt>
                <c:pt idx="1321">
                  <c:v>0.73675404350250573</c:v>
                </c:pt>
                <c:pt idx="1322">
                  <c:v>0.73731176798661058</c:v>
                </c:pt>
                <c:pt idx="1323">
                  <c:v>0.73786949247071543</c:v>
                </c:pt>
                <c:pt idx="1324">
                  <c:v>0.73842721695482028</c:v>
                </c:pt>
                <c:pt idx="1325">
                  <c:v>0.73898494143892512</c:v>
                </c:pt>
                <c:pt idx="1326">
                  <c:v>0.73954266592302997</c:v>
                </c:pt>
                <c:pt idx="1327">
                  <c:v>0.74010039040713482</c:v>
                </c:pt>
                <c:pt idx="1328">
                  <c:v>0.74065811489123967</c:v>
                </c:pt>
                <c:pt idx="1329">
                  <c:v>0.74121583937534452</c:v>
                </c:pt>
                <c:pt idx="1330">
                  <c:v>0.74177356385944937</c:v>
                </c:pt>
                <c:pt idx="1331">
                  <c:v>0.74233128834355422</c:v>
                </c:pt>
                <c:pt idx="1332">
                  <c:v>0.74288901282765907</c:v>
                </c:pt>
                <c:pt idx="1333">
                  <c:v>0.74344673731176392</c:v>
                </c:pt>
                <c:pt idx="1334">
                  <c:v>0.74400446179586877</c:v>
                </c:pt>
                <c:pt idx="1335">
                  <c:v>0.74456218627997361</c:v>
                </c:pt>
                <c:pt idx="1336">
                  <c:v>0.74511991076407846</c:v>
                </c:pt>
                <c:pt idx="1337">
                  <c:v>0.74567763524818331</c:v>
                </c:pt>
                <c:pt idx="1338">
                  <c:v>0.74623535973228816</c:v>
                </c:pt>
                <c:pt idx="1339">
                  <c:v>0.74679308421639301</c:v>
                </c:pt>
                <c:pt idx="1340">
                  <c:v>0.74735080870049786</c:v>
                </c:pt>
                <c:pt idx="1341">
                  <c:v>0.74790853318460271</c:v>
                </c:pt>
                <c:pt idx="1342">
                  <c:v>0.74846625766870756</c:v>
                </c:pt>
                <c:pt idx="1343">
                  <c:v>0.74902398215281241</c:v>
                </c:pt>
                <c:pt idx="1344">
                  <c:v>0.74958170663691726</c:v>
                </c:pt>
                <c:pt idx="1345">
                  <c:v>0.7501394311210221</c:v>
                </c:pt>
                <c:pt idx="1346">
                  <c:v>0.75069715560512695</c:v>
                </c:pt>
                <c:pt idx="1347">
                  <c:v>0.7512548800892318</c:v>
                </c:pt>
                <c:pt idx="1348">
                  <c:v>0.75181260457333665</c:v>
                </c:pt>
                <c:pt idx="1349">
                  <c:v>0.7523703290574415</c:v>
                </c:pt>
                <c:pt idx="1350">
                  <c:v>0.75292805354154635</c:v>
                </c:pt>
                <c:pt idx="1351">
                  <c:v>0.7534857780256512</c:v>
                </c:pt>
                <c:pt idx="1352">
                  <c:v>0.75404350250975605</c:v>
                </c:pt>
                <c:pt idx="1353">
                  <c:v>0.7546012269938609</c:v>
                </c:pt>
                <c:pt idx="1354">
                  <c:v>0.75515895147796575</c:v>
                </c:pt>
                <c:pt idx="1355">
                  <c:v>0.75571667596207059</c:v>
                </c:pt>
                <c:pt idx="1356">
                  <c:v>0.75627440044617544</c:v>
                </c:pt>
                <c:pt idx="1357">
                  <c:v>0.75683212493028029</c:v>
                </c:pt>
                <c:pt idx="1358">
                  <c:v>0.75738984941438514</c:v>
                </c:pt>
                <c:pt idx="1359">
                  <c:v>0.75794757389848999</c:v>
                </c:pt>
                <c:pt idx="1360">
                  <c:v>0.75850529838259484</c:v>
                </c:pt>
                <c:pt idx="1361">
                  <c:v>0.75906302286669969</c:v>
                </c:pt>
                <c:pt idx="1362">
                  <c:v>0.75962074735080454</c:v>
                </c:pt>
                <c:pt idx="1363">
                  <c:v>0.76017847183490939</c:v>
                </c:pt>
                <c:pt idx="1364">
                  <c:v>0.76073619631901424</c:v>
                </c:pt>
                <c:pt idx="1365">
                  <c:v>0.76129392080311908</c:v>
                </c:pt>
                <c:pt idx="1366">
                  <c:v>0.76185164528722393</c:v>
                </c:pt>
                <c:pt idx="1367">
                  <c:v>0.76240936977132878</c:v>
                </c:pt>
                <c:pt idx="1368">
                  <c:v>0.76296709425543363</c:v>
                </c:pt>
                <c:pt idx="1369">
                  <c:v>0.76352481873953848</c:v>
                </c:pt>
                <c:pt idx="1370">
                  <c:v>0.76408254322364333</c:v>
                </c:pt>
                <c:pt idx="1371">
                  <c:v>0.76464026770774818</c:v>
                </c:pt>
                <c:pt idx="1372">
                  <c:v>0.76519799219185303</c:v>
                </c:pt>
                <c:pt idx="1373">
                  <c:v>0.76575571667595788</c:v>
                </c:pt>
                <c:pt idx="1374">
                  <c:v>0.76631344116006272</c:v>
                </c:pt>
                <c:pt idx="1375">
                  <c:v>0.76687116564416757</c:v>
                </c:pt>
                <c:pt idx="1376">
                  <c:v>0.76742889012827242</c:v>
                </c:pt>
                <c:pt idx="1377">
                  <c:v>0.76798661461237727</c:v>
                </c:pt>
                <c:pt idx="1378">
                  <c:v>0.76854433909648212</c:v>
                </c:pt>
                <c:pt idx="1379">
                  <c:v>0.76910206358058697</c:v>
                </c:pt>
                <c:pt idx="1380">
                  <c:v>0.76965978806469182</c:v>
                </c:pt>
                <c:pt idx="1381">
                  <c:v>0.77021751254879667</c:v>
                </c:pt>
                <c:pt idx="1382">
                  <c:v>0.77077523703290152</c:v>
                </c:pt>
                <c:pt idx="1383">
                  <c:v>0.77133296151700637</c:v>
                </c:pt>
                <c:pt idx="1384">
                  <c:v>0.77189068600111121</c:v>
                </c:pt>
                <c:pt idx="1385">
                  <c:v>0.77244841048521606</c:v>
                </c:pt>
                <c:pt idx="1386">
                  <c:v>0.77300613496932091</c:v>
                </c:pt>
                <c:pt idx="1387">
                  <c:v>0.77356385945342576</c:v>
                </c:pt>
                <c:pt idx="1388">
                  <c:v>0.77412158393753061</c:v>
                </c:pt>
                <c:pt idx="1389">
                  <c:v>0.77467930842163546</c:v>
                </c:pt>
                <c:pt idx="1390">
                  <c:v>0.77523703290574031</c:v>
                </c:pt>
                <c:pt idx="1391">
                  <c:v>0.77579475738984516</c:v>
                </c:pt>
                <c:pt idx="1392">
                  <c:v>0.77635248187395001</c:v>
                </c:pt>
                <c:pt idx="1393">
                  <c:v>0.77691020635805486</c:v>
                </c:pt>
                <c:pt idx="1394">
                  <c:v>0.7774679308421597</c:v>
                </c:pt>
                <c:pt idx="1395">
                  <c:v>0.77802565532626455</c:v>
                </c:pt>
                <c:pt idx="1396">
                  <c:v>0.7785833798103694</c:v>
                </c:pt>
                <c:pt idx="1397">
                  <c:v>0.77914110429447425</c:v>
                </c:pt>
                <c:pt idx="1398">
                  <c:v>0.7796988287785791</c:v>
                </c:pt>
                <c:pt idx="1399">
                  <c:v>0.78025655326268395</c:v>
                </c:pt>
                <c:pt idx="1400">
                  <c:v>0.7808142777467888</c:v>
                </c:pt>
                <c:pt idx="1401">
                  <c:v>0.78137200223089365</c:v>
                </c:pt>
                <c:pt idx="1402">
                  <c:v>0.7819297267149985</c:v>
                </c:pt>
                <c:pt idx="1403">
                  <c:v>0.78248745119910335</c:v>
                </c:pt>
                <c:pt idx="1404">
                  <c:v>0.78304517568320819</c:v>
                </c:pt>
                <c:pt idx="1405">
                  <c:v>0.78360290016731304</c:v>
                </c:pt>
                <c:pt idx="1406">
                  <c:v>0.78416062465141789</c:v>
                </c:pt>
                <c:pt idx="1407">
                  <c:v>0.78471834913552274</c:v>
                </c:pt>
                <c:pt idx="1408">
                  <c:v>0.78527607361962759</c:v>
                </c:pt>
                <c:pt idx="1409">
                  <c:v>0.78583379810373244</c:v>
                </c:pt>
                <c:pt idx="1410">
                  <c:v>0.78639152258783729</c:v>
                </c:pt>
                <c:pt idx="1411">
                  <c:v>0.78694924707194214</c:v>
                </c:pt>
                <c:pt idx="1412">
                  <c:v>0.78750697155604699</c:v>
                </c:pt>
                <c:pt idx="1413">
                  <c:v>0.78806469604015184</c:v>
                </c:pt>
                <c:pt idx="1414">
                  <c:v>0.78862242052425668</c:v>
                </c:pt>
                <c:pt idx="1415">
                  <c:v>0.78918014500836153</c:v>
                </c:pt>
                <c:pt idx="1416">
                  <c:v>0.78973786949246638</c:v>
                </c:pt>
                <c:pt idx="1417">
                  <c:v>0.79029559397657123</c:v>
                </c:pt>
                <c:pt idx="1418">
                  <c:v>0.79085331846067608</c:v>
                </c:pt>
                <c:pt idx="1419">
                  <c:v>0.79141104294478093</c:v>
                </c:pt>
                <c:pt idx="1420">
                  <c:v>0.79196876742888578</c:v>
                </c:pt>
                <c:pt idx="1421">
                  <c:v>0.79252649191299063</c:v>
                </c:pt>
                <c:pt idx="1422">
                  <c:v>0.79308421639709548</c:v>
                </c:pt>
                <c:pt idx="1423">
                  <c:v>0.79364194088120033</c:v>
                </c:pt>
                <c:pt idx="1424">
                  <c:v>0.79419966536530517</c:v>
                </c:pt>
                <c:pt idx="1425">
                  <c:v>0.79475738984941002</c:v>
                </c:pt>
                <c:pt idx="1426">
                  <c:v>0.79531511433351487</c:v>
                </c:pt>
                <c:pt idx="1427">
                  <c:v>0.79587283881761972</c:v>
                </c:pt>
                <c:pt idx="1428">
                  <c:v>0.79643056330172457</c:v>
                </c:pt>
                <c:pt idx="1429">
                  <c:v>0.79698828778582942</c:v>
                </c:pt>
                <c:pt idx="1430">
                  <c:v>0.79754601226993427</c:v>
                </c:pt>
                <c:pt idx="1431">
                  <c:v>0.79810373675403912</c:v>
                </c:pt>
                <c:pt idx="1432">
                  <c:v>0.79866146123814397</c:v>
                </c:pt>
                <c:pt idx="1433">
                  <c:v>0.79921918572224881</c:v>
                </c:pt>
                <c:pt idx="1434">
                  <c:v>0.79977691020635366</c:v>
                </c:pt>
                <c:pt idx="1435">
                  <c:v>0.80033463469045851</c:v>
                </c:pt>
                <c:pt idx="1436">
                  <c:v>0.80089235917456336</c:v>
                </c:pt>
                <c:pt idx="1437">
                  <c:v>0.80145008365866821</c:v>
                </c:pt>
                <c:pt idx="1438">
                  <c:v>0.80200780814277306</c:v>
                </c:pt>
                <c:pt idx="1439">
                  <c:v>0.80256553262687791</c:v>
                </c:pt>
                <c:pt idx="1440">
                  <c:v>0.80312325711098276</c:v>
                </c:pt>
                <c:pt idx="1441">
                  <c:v>0.80368098159508761</c:v>
                </c:pt>
                <c:pt idx="1442">
                  <c:v>0.80423870607919246</c:v>
                </c:pt>
                <c:pt idx="1443">
                  <c:v>0.8047964305632973</c:v>
                </c:pt>
                <c:pt idx="1444">
                  <c:v>0.80535415504740215</c:v>
                </c:pt>
                <c:pt idx="1445">
                  <c:v>0.805911879531507</c:v>
                </c:pt>
                <c:pt idx="1446">
                  <c:v>0.80646960401561185</c:v>
                </c:pt>
                <c:pt idx="1447">
                  <c:v>0.8070273284997167</c:v>
                </c:pt>
                <c:pt idx="1448">
                  <c:v>0.80758505298382155</c:v>
                </c:pt>
                <c:pt idx="1449">
                  <c:v>0.8081427774679264</c:v>
                </c:pt>
                <c:pt idx="1450">
                  <c:v>0.80870050195203125</c:v>
                </c:pt>
                <c:pt idx="1451">
                  <c:v>0.8092582264361361</c:v>
                </c:pt>
                <c:pt idx="1452">
                  <c:v>0.80981595092024095</c:v>
                </c:pt>
                <c:pt idx="1453">
                  <c:v>0.81037367540434579</c:v>
                </c:pt>
                <c:pt idx="1454">
                  <c:v>0.81093139988845064</c:v>
                </c:pt>
                <c:pt idx="1455">
                  <c:v>0.81148912437255549</c:v>
                </c:pt>
                <c:pt idx="1456">
                  <c:v>0.81204684885666034</c:v>
                </c:pt>
                <c:pt idx="1457">
                  <c:v>0.81260457334076519</c:v>
                </c:pt>
                <c:pt idx="1458">
                  <c:v>0.81316229782487004</c:v>
                </c:pt>
                <c:pt idx="1459">
                  <c:v>0.81372002230897489</c:v>
                </c:pt>
                <c:pt idx="1460">
                  <c:v>0.81427774679307974</c:v>
                </c:pt>
                <c:pt idx="1461">
                  <c:v>0.81483547127718459</c:v>
                </c:pt>
                <c:pt idx="1462">
                  <c:v>0.81539319576128944</c:v>
                </c:pt>
                <c:pt idx="1463">
                  <c:v>0.81595092024539428</c:v>
                </c:pt>
                <c:pt idx="1464">
                  <c:v>0.81650864472949913</c:v>
                </c:pt>
                <c:pt idx="1465">
                  <c:v>0.81706636921360398</c:v>
                </c:pt>
                <c:pt idx="1466">
                  <c:v>0.81762409369770883</c:v>
                </c:pt>
                <c:pt idx="1467">
                  <c:v>0.81818181818181368</c:v>
                </c:pt>
                <c:pt idx="1468">
                  <c:v>0.81873954266591853</c:v>
                </c:pt>
                <c:pt idx="1469">
                  <c:v>0.81929726715002338</c:v>
                </c:pt>
                <c:pt idx="1470">
                  <c:v>0.81985499163412823</c:v>
                </c:pt>
                <c:pt idx="1471">
                  <c:v>0.82041271611823308</c:v>
                </c:pt>
                <c:pt idx="1472">
                  <c:v>0.82097044060233793</c:v>
                </c:pt>
                <c:pt idx="1473">
                  <c:v>0.82152816508644277</c:v>
                </c:pt>
                <c:pt idx="1474">
                  <c:v>0.82208588957054762</c:v>
                </c:pt>
                <c:pt idx="1475">
                  <c:v>0.82264361405465247</c:v>
                </c:pt>
                <c:pt idx="1476">
                  <c:v>0.82320133853875732</c:v>
                </c:pt>
                <c:pt idx="1477">
                  <c:v>0.82375906302286217</c:v>
                </c:pt>
                <c:pt idx="1478">
                  <c:v>0.82431678750696702</c:v>
                </c:pt>
                <c:pt idx="1479">
                  <c:v>0.82487451199107187</c:v>
                </c:pt>
                <c:pt idx="1480">
                  <c:v>0.82543223647517672</c:v>
                </c:pt>
                <c:pt idx="1481">
                  <c:v>0.82598996095928157</c:v>
                </c:pt>
                <c:pt idx="1482">
                  <c:v>0.82654768544338642</c:v>
                </c:pt>
                <c:pt idx="1483">
                  <c:v>0.82710540992749126</c:v>
                </c:pt>
                <c:pt idx="1484">
                  <c:v>0.82766313441159611</c:v>
                </c:pt>
                <c:pt idx="1485">
                  <c:v>0.82822085889570096</c:v>
                </c:pt>
                <c:pt idx="1486">
                  <c:v>0.82877858337980581</c:v>
                </c:pt>
                <c:pt idx="1487">
                  <c:v>0.82933630786391066</c:v>
                </c:pt>
                <c:pt idx="1488">
                  <c:v>0.82989403234801551</c:v>
                </c:pt>
                <c:pt idx="1489">
                  <c:v>0.83045175683212036</c:v>
                </c:pt>
                <c:pt idx="1490">
                  <c:v>0.83100948131622521</c:v>
                </c:pt>
                <c:pt idx="1491">
                  <c:v>0.83156720580033006</c:v>
                </c:pt>
                <c:pt idx="1492">
                  <c:v>0.8321249302844349</c:v>
                </c:pt>
                <c:pt idx="1493">
                  <c:v>0.83268265476853975</c:v>
                </c:pt>
                <c:pt idx="1494">
                  <c:v>0.8332403792526446</c:v>
                </c:pt>
                <c:pt idx="1495">
                  <c:v>0.83379810373674945</c:v>
                </c:pt>
                <c:pt idx="1496">
                  <c:v>0.8343558282208543</c:v>
                </c:pt>
                <c:pt idx="1497">
                  <c:v>0.83491355270495915</c:v>
                </c:pt>
                <c:pt idx="1498">
                  <c:v>0.835471277189064</c:v>
                </c:pt>
                <c:pt idx="1499">
                  <c:v>0.83602900167316885</c:v>
                </c:pt>
                <c:pt idx="1500">
                  <c:v>0.8365867261572737</c:v>
                </c:pt>
                <c:pt idx="1501">
                  <c:v>0.83714445064137855</c:v>
                </c:pt>
                <c:pt idx="1502">
                  <c:v>0.83770217512548339</c:v>
                </c:pt>
                <c:pt idx="1503">
                  <c:v>0.83825989960958824</c:v>
                </c:pt>
                <c:pt idx="1504">
                  <c:v>0.83881762409369309</c:v>
                </c:pt>
                <c:pt idx="1505">
                  <c:v>0.83937534857779794</c:v>
                </c:pt>
                <c:pt idx="1506">
                  <c:v>0.83993307306190279</c:v>
                </c:pt>
                <c:pt idx="1507">
                  <c:v>0.84049079754600764</c:v>
                </c:pt>
                <c:pt idx="1508">
                  <c:v>0.84104852203011249</c:v>
                </c:pt>
                <c:pt idx="1509">
                  <c:v>0.84160624651421734</c:v>
                </c:pt>
                <c:pt idx="1510">
                  <c:v>0.84216397099832219</c:v>
                </c:pt>
                <c:pt idx="1511">
                  <c:v>0.84272169548242704</c:v>
                </c:pt>
                <c:pt idx="1512">
                  <c:v>0.84327941996653188</c:v>
                </c:pt>
                <c:pt idx="1513">
                  <c:v>0.84383714445063673</c:v>
                </c:pt>
                <c:pt idx="1514">
                  <c:v>0.84439486893474158</c:v>
                </c:pt>
                <c:pt idx="1515">
                  <c:v>0.84495259341884643</c:v>
                </c:pt>
                <c:pt idx="1516">
                  <c:v>0.84551031790295128</c:v>
                </c:pt>
                <c:pt idx="1517">
                  <c:v>0.84606804238705613</c:v>
                </c:pt>
                <c:pt idx="1518">
                  <c:v>0.84662576687116098</c:v>
                </c:pt>
                <c:pt idx="1519">
                  <c:v>0.84718349135526583</c:v>
                </c:pt>
                <c:pt idx="1520">
                  <c:v>0.84774121583937068</c:v>
                </c:pt>
                <c:pt idx="1521">
                  <c:v>0.84829894032347553</c:v>
                </c:pt>
                <c:pt idx="1522">
                  <c:v>0.84885666480758037</c:v>
                </c:pt>
                <c:pt idx="1523">
                  <c:v>0.84941438929168522</c:v>
                </c:pt>
                <c:pt idx="1524">
                  <c:v>0.84997211377579007</c:v>
                </c:pt>
                <c:pt idx="1525">
                  <c:v>0.85052983825989492</c:v>
                </c:pt>
                <c:pt idx="1526">
                  <c:v>0.85108756274399977</c:v>
                </c:pt>
                <c:pt idx="1527">
                  <c:v>0.85164528722810462</c:v>
                </c:pt>
                <c:pt idx="1528">
                  <c:v>0.85220301171220947</c:v>
                </c:pt>
                <c:pt idx="1529">
                  <c:v>0.85276073619631432</c:v>
                </c:pt>
                <c:pt idx="1530">
                  <c:v>0.85331846068041917</c:v>
                </c:pt>
                <c:pt idx="1531">
                  <c:v>0.85387618516452402</c:v>
                </c:pt>
                <c:pt idx="1532">
                  <c:v>0.85443390964862886</c:v>
                </c:pt>
                <c:pt idx="1533">
                  <c:v>0.85499163413273371</c:v>
                </c:pt>
                <c:pt idx="1534">
                  <c:v>0.85554935861683856</c:v>
                </c:pt>
                <c:pt idx="1535">
                  <c:v>0.85610708310094341</c:v>
                </c:pt>
                <c:pt idx="1536">
                  <c:v>0.85666480758504826</c:v>
                </c:pt>
                <c:pt idx="1537">
                  <c:v>0.85722253206915311</c:v>
                </c:pt>
                <c:pt idx="1538">
                  <c:v>0.85778025655325796</c:v>
                </c:pt>
                <c:pt idx="1539">
                  <c:v>0.85833798103736281</c:v>
                </c:pt>
                <c:pt idx="1540">
                  <c:v>0.85889570552146766</c:v>
                </c:pt>
                <c:pt idx="1541">
                  <c:v>0.85945343000557251</c:v>
                </c:pt>
                <c:pt idx="1542">
                  <c:v>0.86001115448967735</c:v>
                </c:pt>
                <c:pt idx="1543">
                  <c:v>0.8605688789737822</c:v>
                </c:pt>
                <c:pt idx="1544">
                  <c:v>0.86112660345788705</c:v>
                </c:pt>
                <c:pt idx="1545">
                  <c:v>0.8616843279419919</c:v>
                </c:pt>
                <c:pt idx="1546">
                  <c:v>0.86224205242609675</c:v>
                </c:pt>
                <c:pt idx="1547">
                  <c:v>0.8627997769102016</c:v>
                </c:pt>
                <c:pt idx="1548">
                  <c:v>0.86335750139430645</c:v>
                </c:pt>
                <c:pt idx="1549">
                  <c:v>0.8639152258784113</c:v>
                </c:pt>
                <c:pt idx="1550">
                  <c:v>0.86447295036251615</c:v>
                </c:pt>
                <c:pt idx="1551">
                  <c:v>0.86503067484662099</c:v>
                </c:pt>
                <c:pt idx="1552">
                  <c:v>0.86558839933072584</c:v>
                </c:pt>
                <c:pt idx="1553">
                  <c:v>0.86614612381483069</c:v>
                </c:pt>
                <c:pt idx="1554">
                  <c:v>0.86670384829893554</c:v>
                </c:pt>
                <c:pt idx="1555">
                  <c:v>0.86726157278304039</c:v>
                </c:pt>
                <c:pt idx="1556">
                  <c:v>0.86781929726714524</c:v>
                </c:pt>
                <c:pt idx="1557">
                  <c:v>0.86837702175125009</c:v>
                </c:pt>
                <c:pt idx="1558">
                  <c:v>0.86893474623535494</c:v>
                </c:pt>
                <c:pt idx="1559">
                  <c:v>0.86949247071945979</c:v>
                </c:pt>
                <c:pt idx="1560">
                  <c:v>0.87005019520356464</c:v>
                </c:pt>
                <c:pt idx="1561">
                  <c:v>0.87060791968766948</c:v>
                </c:pt>
                <c:pt idx="1562">
                  <c:v>0.87116564417177433</c:v>
                </c:pt>
                <c:pt idx="1563">
                  <c:v>0.87172336865587918</c:v>
                </c:pt>
                <c:pt idx="1564">
                  <c:v>0.87228109313998403</c:v>
                </c:pt>
                <c:pt idx="1565">
                  <c:v>0.87283881762408888</c:v>
                </c:pt>
                <c:pt idx="1566">
                  <c:v>0.87339654210819373</c:v>
                </c:pt>
                <c:pt idx="1567">
                  <c:v>0.87395426659229858</c:v>
                </c:pt>
                <c:pt idx="1568">
                  <c:v>0.87451199107640343</c:v>
                </c:pt>
                <c:pt idx="1569">
                  <c:v>0.87506971556050828</c:v>
                </c:pt>
                <c:pt idx="1570">
                  <c:v>0.87562744004461313</c:v>
                </c:pt>
                <c:pt idx="1571">
                  <c:v>0.87618516452871797</c:v>
                </c:pt>
                <c:pt idx="1572">
                  <c:v>0.87674288901282282</c:v>
                </c:pt>
                <c:pt idx="1573">
                  <c:v>0.87730061349692767</c:v>
                </c:pt>
                <c:pt idx="1574">
                  <c:v>0.87785833798103252</c:v>
                </c:pt>
                <c:pt idx="1575">
                  <c:v>0.87841606246513737</c:v>
                </c:pt>
                <c:pt idx="1576">
                  <c:v>0.87897378694924222</c:v>
                </c:pt>
                <c:pt idx="1577">
                  <c:v>0.87953151143334707</c:v>
                </c:pt>
                <c:pt idx="1578">
                  <c:v>0.88008923591745192</c:v>
                </c:pt>
                <c:pt idx="1579">
                  <c:v>0.88064696040155677</c:v>
                </c:pt>
                <c:pt idx="1580">
                  <c:v>0.88120468488566162</c:v>
                </c:pt>
                <c:pt idx="1581">
                  <c:v>0.88176240936976646</c:v>
                </c:pt>
                <c:pt idx="1582">
                  <c:v>0.88232013385387131</c:v>
                </c:pt>
                <c:pt idx="1583">
                  <c:v>0.88287785833797616</c:v>
                </c:pt>
                <c:pt idx="1584">
                  <c:v>0.88343558282208101</c:v>
                </c:pt>
                <c:pt idx="1585">
                  <c:v>0.88399330730618586</c:v>
                </c:pt>
                <c:pt idx="1586">
                  <c:v>0.88455103179029071</c:v>
                </c:pt>
                <c:pt idx="1587">
                  <c:v>0.88510875627439556</c:v>
                </c:pt>
                <c:pt idx="1588">
                  <c:v>0.88566648075850041</c:v>
                </c:pt>
                <c:pt idx="1589">
                  <c:v>0.88622420524260526</c:v>
                </c:pt>
                <c:pt idx="1590">
                  <c:v>0.88678192972671011</c:v>
                </c:pt>
                <c:pt idx="1591">
                  <c:v>0.88733965421081495</c:v>
                </c:pt>
                <c:pt idx="1592">
                  <c:v>0.8878973786949198</c:v>
                </c:pt>
                <c:pt idx="1593">
                  <c:v>0.88845510317902465</c:v>
                </c:pt>
                <c:pt idx="1594">
                  <c:v>0.8890128276631295</c:v>
                </c:pt>
                <c:pt idx="1595">
                  <c:v>0.88957055214723435</c:v>
                </c:pt>
                <c:pt idx="1596">
                  <c:v>0.8901282766313392</c:v>
                </c:pt>
                <c:pt idx="1597">
                  <c:v>0.89068600111544405</c:v>
                </c:pt>
                <c:pt idx="1598">
                  <c:v>0.8912437255995489</c:v>
                </c:pt>
                <c:pt idx="1599">
                  <c:v>0.89180145008365375</c:v>
                </c:pt>
                <c:pt idx="1600">
                  <c:v>0.8923591745677586</c:v>
                </c:pt>
                <c:pt idx="1601">
                  <c:v>0.89291689905186344</c:v>
                </c:pt>
                <c:pt idx="1602">
                  <c:v>0.89347462353596829</c:v>
                </c:pt>
                <c:pt idx="1603">
                  <c:v>0.89403234802007314</c:v>
                </c:pt>
                <c:pt idx="1604">
                  <c:v>0.89459007250417799</c:v>
                </c:pt>
                <c:pt idx="1605">
                  <c:v>0.89514779698828284</c:v>
                </c:pt>
                <c:pt idx="1606">
                  <c:v>0.89570552147238769</c:v>
                </c:pt>
                <c:pt idx="1607">
                  <c:v>0.89626324595649254</c:v>
                </c:pt>
                <c:pt idx="1608">
                  <c:v>0.89682097044059739</c:v>
                </c:pt>
                <c:pt idx="1609">
                  <c:v>0.89737869492470224</c:v>
                </c:pt>
                <c:pt idx="1610">
                  <c:v>0.89793641940880708</c:v>
                </c:pt>
                <c:pt idx="1611">
                  <c:v>0.89849414389291193</c:v>
                </c:pt>
                <c:pt idx="1612">
                  <c:v>0.89905186837701678</c:v>
                </c:pt>
                <c:pt idx="1613">
                  <c:v>0.89960959286112163</c:v>
                </c:pt>
                <c:pt idx="1614">
                  <c:v>0.90016731734522648</c:v>
                </c:pt>
                <c:pt idx="1615">
                  <c:v>0.90072504182933133</c:v>
                </c:pt>
                <c:pt idx="1616">
                  <c:v>0.90128276631343618</c:v>
                </c:pt>
                <c:pt idx="1617">
                  <c:v>0.90184049079754103</c:v>
                </c:pt>
                <c:pt idx="1618">
                  <c:v>0.90239821528164588</c:v>
                </c:pt>
                <c:pt idx="1619">
                  <c:v>0.90295593976575073</c:v>
                </c:pt>
                <c:pt idx="1620">
                  <c:v>0.90351366424985557</c:v>
                </c:pt>
                <c:pt idx="1621">
                  <c:v>0.90407138873396042</c:v>
                </c:pt>
                <c:pt idx="1622">
                  <c:v>0.90462911321806527</c:v>
                </c:pt>
                <c:pt idx="1623">
                  <c:v>0.90518683770217012</c:v>
                </c:pt>
                <c:pt idx="1624">
                  <c:v>0.90574456218627497</c:v>
                </c:pt>
                <c:pt idx="1625">
                  <c:v>0.90630228667037982</c:v>
                </c:pt>
                <c:pt idx="1626">
                  <c:v>0.90686001115448467</c:v>
                </c:pt>
                <c:pt idx="1627">
                  <c:v>0.90741773563858952</c:v>
                </c:pt>
                <c:pt idx="1628">
                  <c:v>0.90797546012269437</c:v>
                </c:pt>
                <c:pt idx="1629">
                  <c:v>0.90853318460679922</c:v>
                </c:pt>
                <c:pt idx="1630">
                  <c:v>0.90909090909090406</c:v>
                </c:pt>
                <c:pt idx="1631">
                  <c:v>0.90964863357500891</c:v>
                </c:pt>
                <c:pt idx="1632">
                  <c:v>0.91020635805911376</c:v>
                </c:pt>
                <c:pt idx="1633">
                  <c:v>0.91076408254321861</c:v>
                </c:pt>
                <c:pt idx="1634">
                  <c:v>0.91132180702732346</c:v>
                </c:pt>
                <c:pt idx="1635">
                  <c:v>0.91187953151142831</c:v>
                </c:pt>
                <c:pt idx="1636">
                  <c:v>0.91243725599553316</c:v>
                </c:pt>
                <c:pt idx="1637">
                  <c:v>0.91299498047963801</c:v>
                </c:pt>
                <c:pt idx="1638">
                  <c:v>0.91355270496374286</c:v>
                </c:pt>
                <c:pt idx="1639">
                  <c:v>0.91411042944784771</c:v>
                </c:pt>
                <c:pt idx="1640">
                  <c:v>0.91466815393195255</c:v>
                </c:pt>
                <c:pt idx="1641">
                  <c:v>0.9152258784160574</c:v>
                </c:pt>
                <c:pt idx="1642">
                  <c:v>0.91578360290016225</c:v>
                </c:pt>
                <c:pt idx="1643">
                  <c:v>0.9163413273842671</c:v>
                </c:pt>
                <c:pt idx="1644">
                  <c:v>0.91689905186837195</c:v>
                </c:pt>
                <c:pt idx="1645">
                  <c:v>0.9174567763524768</c:v>
                </c:pt>
                <c:pt idx="1646">
                  <c:v>0.91801450083658165</c:v>
                </c:pt>
                <c:pt idx="1647">
                  <c:v>0.9185722253206865</c:v>
                </c:pt>
                <c:pt idx="1648">
                  <c:v>0.91912994980479135</c:v>
                </c:pt>
                <c:pt idx="1649">
                  <c:v>0.9196876742888962</c:v>
                </c:pt>
                <c:pt idx="1650">
                  <c:v>0.92024539877300104</c:v>
                </c:pt>
                <c:pt idx="1651">
                  <c:v>0.92080312325710589</c:v>
                </c:pt>
                <c:pt idx="1652">
                  <c:v>0.92136084774121074</c:v>
                </c:pt>
                <c:pt idx="1653">
                  <c:v>0.92191857222531559</c:v>
                </c:pt>
                <c:pt idx="1654">
                  <c:v>0.92247629670942044</c:v>
                </c:pt>
                <c:pt idx="1655">
                  <c:v>0.92303402119352529</c:v>
                </c:pt>
                <c:pt idx="1656">
                  <c:v>0.92359174567763014</c:v>
                </c:pt>
                <c:pt idx="1657">
                  <c:v>0.92414947016173499</c:v>
                </c:pt>
                <c:pt idx="1658">
                  <c:v>0.92470719464583984</c:v>
                </c:pt>
                <c:pt idx="1659">
                  <c:v>0.92526491912994469</c:v>
                </c:pt>
                <c:pt idx="1660">
                  <c:v>0.92582264361404953</c:v>
                </c:pt>
                <c:pt idx="1661">
                  <c:v>0.92638036809815438</c:v>
                </c:pt>
                <c:pt idx="1662">
                  <c:v>0.92693809258225923</c:v>
                </c:pt>
                <c:pt idx="1663">
                  <c:v>0.92749581706636408</c:v>
                </c:pt>
                <c:pt idx="1664">
                  <c:v>0.92805354155046893</c:v>
                </c:pt>
                <c:pt idx="1665">
                  <c:v>0.92861126603457378</c:v>
                </c:pt>
                <c:pt idx="1666">
                  <c:v>0.92916899051867863</c:v>
                </c:pt>
                <c:pt idx="1667">
                  <c:v>0.92972671500278348</c:v>
                </c:pt>
                <c:pt idx="1668">
                  <c:v>0.93028443948688833</c:v>
                </c:pt>
                <c:pt idx="1669">
                  <c:v>0.93084216397099317</c:v>
                </c:pt>
                <c:pt idx="1670">
                  <c:v>0.93139988845509802</c:v>
                </c:pt>
                <c:pt idx="1671">
                  <c:v>0.93195761293920287</c:v>
                </c:pt>
                <c:pt idx="1672">
                  <c:v>0.93251533742330772</c:v>
                </c:pt>
                <c:pt idx="1673">
                  <c:v>0.93307306190741257</c:v>
                </c:pt>
                <c:pt idx="1674">
                  <c:v>0.93363078639151742</c:v>
                </c:pt>
                <c:pt idx="1675">
                  <c:v>0.93418851087562227</c:v>
                </c:pt>
                <c:pt idx="1676">
                  <c:v>0.93474623535972712</c:v>
                </c:pt>
                <c:pt idx="1677">
                  <c:v>0.93530395984383197</c:v>
                </c:pt>
                <c:pt idx="1678">
                  <c:v>0.93586168432793682</c:v>
                </c:pt>
                <c:pt idx="1679">
                  <c:v>0.93641940881204166</c:v>
                </c:pt>
                <c:pt idx="1680">
                  <c:v>0.93697713329614651</c:v>
                </c:pt>
                <c:pt idx="1681">
                  <c:v>0.93753485778025136</c:v>
                </c:pt>
                <c:pt idx="1682">
                  <c:v>0.93809258226435621</c:v>
                </c:pt>
                <c:pt idx="1683">
                  <c:v>0.93865030674846106</c:v>
                </c:pt>
                <c:pt idx="1684">
                  <c:v>0.93920803123256591</c:v>
                </c:pt>
                <c:pt idx="1685">
                  <c:v>0.93976575571667076</c:v>
                </c:pt>
                <c:pt idx="1686">
                  <c:v>0.94032348020077561</c:v>
                </c:pt>
                <c:pt idx="1687">
                  <c:v>0.94088120468488046</c:v>
                </c:pt>
                <c:pt idx="1688">
                  <c:v>0.94143892916898531</c:v>
                </c:pt>
                <c:pt idx="1689">
                  <c:v>0.94199665365309015</c:v>
                </c:pt>
                <c:pt idx="1690">
                  <c:v>0.942554378137195</c:v>
                </c:pt>
                <c:pt idx="1691">
                  <c:v>0.94311210262129985</c:v>
                </c:pt>
                <c:pt idx="1692">
                  <c:v>0.9436698271054047</c:v>
                </c:pt>
                <c:pt idx="1693">
                  <c:v>0.94422755158950955</c:v>
                </c:pt>
                <c:pt idx="1694">
                  <c:v>0.9447852760736144</c:v>
                </c:pt>
                <c:pt idx="1695">
                  <c:v>0.94534300055771925</c:v>
                </c:pt>
                <c:pt idx="1696">
                  <c:v>0.9459007250418241</c:v>
                </c:pt>
                <c:pt idx="1697">
                  <c:v>0.94645844952592895</c:v>
                </c:pt>
                <c:pt idx="1698">
                  <c:v>0.9470161740100338</c:v>
                </c:pt>
                <c:pt idx="1699">
                  <c:v>0.94757389849413864</c:v>
                </c:pt>
                <c:pt idx="1700">
                  <c:v>0.94813162297824349</c:v>
                </c:pt>
                <c:pt idx="1701">
                  <c:v>0.94868934746234834</c:v>
                </c:pt>
                <c:pt idx="1702">
                  <c:v>0.94924707194645319</c:v>
                </c:pt>
                <c:pt idx="1703">
                  <c:v>0.94980479643055804</c:v>
                </c:pt>
                <c:pt idx="1704">
                  <c:v>0.95036252091466289</c:v>
                </c:pt>
                <c:pt idx="1705">
                  <c:v>0.95092024539876774</c:v>
                </c:pt>
                <c:pt idx="1706">
                  <c:v>0.95147796988287259</c:v>
                </c:pt>
                <c:pt idx="1707">
                  <c:v>0.95203569436697744</c:v>
                </c:pt>
                <c:pt idx="1708">
                  <c:v>0.95259341885108229</c:v>
                </c:pt>
                <c:pt idx="1709">
                  <c:v>0.95315114333518713</c:v>
                </c:pt>
                <c:pt idx="1710">
                  <c:v>0.95370886781929198</c:v>
                </c:pt>
                <c:pt idx="1711">
                  <c:v>0.95426659230339683</c:v>
                </c:pt>
                <c:pt idx="1712">
                  <c:v>0.95482431678750168</c:v>
                </c:pt>
                <c:pt idx="1713">
                  <c:v>0.95538204127160653</c:v>
                </c:pt>
                <c:pt idx="1714">
                  <c:v>0.95593976575571138</c:v>
                </c:pt>
                <c:pt idx="1715">
                  <c:v>0.95649749023981623</c:v>
                </c:pt>
                <c:pt idx="1716">
                  <c:v>0.95705521472392108</c:v>
                </c:pt>
                <c:pt idx="1717">
                  <c:v>0.95761293920802593</c:v>
                </c:pt>
                <c:pt idx="1718">
                  <c:v>0.95817066369213078</c:v>
                </c:pt>
                <c:pt idx="1719">
                  <c:v>0.95872838817623562</c:v>
                </c:pt>
                <c:pt idx="1720">
                  <c:v>0.95928611266034047</c:v>
                </c:pt>
                <c:pt idx="1721">
                  <c:v>0.95984383714444532</c:v>
                </c:pt>
                <c:pt idx="1722">
                  <c:v>0.96040156162855017</c:v>
                </c:pt>
                <c:pt idx="1723">
                  <c:v>0.96095928611265502</c:v>
                </c:pt>
                <c:pt idx="1724">
                  <c:v>0.96151701059675987</c:v>
                </c:pt>
                <c:pt idx="1725">
                  <c:v>0.96207473508086472</c:v>
                </c:pt>
                <c:pt idx="1726">
                  <c:v>0.96263245956496957</c:v>
                </c:pt>
                <c:pt idx="1727">
                  <c:v>0.96319018404907442</c:v>
                </c:pt>
                <c:pt idx="1728">
                  <c:v>0.96374790853317926</c:v>
                </c:pt>
                <c:pt idx="1729">
                  <c:v>0.96430563301728411</c:v>
                </c:pt>
                <c:pt idx="1730">
                  <c:v>0.96486335750138896</c:v>
                </c:pt>
                <c:pt idx="1731">
                  <c:v>0.96542108198549381</c:v>
                </c:pt>
                <c:pt idx="1732">
                  <c:v>0.96597880646959866</c:v>
                </c:pt>
                <c:pt idx="1733">
                  <c:v>0.96653653095370351</c:v>
                </c:pt>
                <c:pt idx="1734">
                  <c:v>0.96709425543780836</c:v>
                </c:pt>
                <c:pt idx="1735">
                  <c:v>0.96765197992191321</c:v>
                </c:pt>
                <c:pt idx="1736">
                  <c:v>0.96820970440601806</c:v>
                </c:pt>
                <c:pt idx="1737">
                  <c:v>0.96876742889012291</c:v>
                </c:pt>
                <c:pt idx="1738">
                  <c:v>0.96932515337422775</c:v>
                </c:pt>
                <c:pt idx="1739">
                  <c:v>0.9698828778583326</c:v>
                </c:pt>
                <c:pt idx="1740">
                  <c:v>0.97044060234243745</c:v>
                </c:pt>
                <c:pt idx="1741">
                  <c:v>0.9709983268265423</c:v>
                </c:pt>
                <c:pt idx="1742">
                  <c:v>0.97155605131064715</c:v>
                </c:pt>
                <c:pt idx="1743">
                  <c:v>0.972113775794752</c:v>
                </c:pt>
                <c:pt idx="1744">
                  <c:v>0.97267150027885685</c:v>
                </c:pt>
                <c:pt idx="1745">
                  <c:v>0.9732292247629617</c:v>
                </c:pt>
                <c:pt idx="1746">
                  <c:v>0.97378694924706655</c:v>
                </c:pt>
                <c:pt idx="1747">
                  <c:v>0.9743446737311714</c:v>
                </c:pt>
                <c:pt idx="1748">
                  <c:v>0.97490239821527624</c:v>
                </c:pt>
                <c:pt idx="1749">
                  <c:v>0.97546012269938109</c:v>
                </c:pt>
                <c:pt idx="1750">
                  <c:v>0.97601784718348594</c:v>
                </c:pt>
                <c:pt idx="1751">
                  <c:v>0.97657557166759079</c:v>
                </c:pt>
                <c:pt idx="1752">
                  <c:v>0.97713329615169564</c:v>
                </c:pt>
                <c:pt idx="1753">
                  <c:v>0.97769102063580049</c:v>
                </c:pt>
                <c:pt idx="1754">
                  <c:v>0.97824874511990534</c:v>
                </c:pt>
                <c:pt idx="1755">
                  <c:v>0.97880646960401019</c:v>
                </c:pt>
                <c:pt idx="1756">
                  <c:v>0.97936419408811504</c:v>
                </c:pt>
                <c:pt idx="1757">
                  <c:v>0.97992191857221989</c:v>
                </c:pt>
                <c:pt idx="1758">
                  <c:v>0.98047964305632473</c:v>
                </c:pt>
                <c:pt idx="1759">
                  <c:v>0.98103736754042958</c:v>
                </c:pt>
                <c:pt idx="1760">
                  <c:v>0.98159509202453443</c:v>
                </c:pt>
                <c:pt idx="1761">
                  <c:v>0.98215281650863928</c:v>
                </c:pt>
                <c:pt idx="1762">
                  <c:v>0.98271054099274413</c:v>
                </c:pt>
                <c:pt idx="1763">
                  <c:v>0.98326826547684898</c:v>
                </c:pt>
                <c:pt idx="1764">
                  <c:v>0.98382598996095383</c:v>
                </c:pt>
                <c:pt idx="1765">
                  <c:v>0.98438371444505868</c:v>
                </c:pt>
                <c:pt idx="1766">
                  <c:v>0.98494143892916353</c:v>
                </c:pt>
                <c:pt idx="1767">
                  <c:v>0.98549916341326838</c:v>
                </c:pt>
                <c:pt idx="1768">
                  <c:v>0.98605688789737322</c:v>
                </c:pt>
                <c:pt idx="1769">
                  <c:v>0.98661461238147807</c:v>
                </c:pt>
                <c:pt idx="1770">
                  <c:v>0.98717233686558292</c:v>
                </c:pt>
                <c:pt idx="1771">
                  <c:v>0.98773006134968777</c:v>
                </c:pt>
                <c:pt idx="1772">
                  <c:v>0.98828778583379262</c:v>
                </c:pt>
                <c:pt idx="1773">
                  <c:v>0.98884551031789747</c:v>
                </c:pt>
                <c:pt idx="1774">
                  <c:v>0.98940323480200232</c:v>
                </c:pt>
                <c:pt idx="1775">
                  <c:v>0.98996095928610717</c:v>
                </c:pt>
                <c:pt idx="1776">
                  <c:v>0.99051868377021202</c:v>
                </c:pt>
                <c:pt idx="1777">
                  <c:v>0.99107640825431687</c:v>
                </c:pt>
                <c:pt idx="1778">
                  <c:v>0.99163413273842171</c:v>
                </c:pt>
                <c:pt idx="1779">
                  <c:v>0.99219185722252656</c:v>
                </c:pt>
                <c:pt idx="1780">
                  <c:v>0.99274958170663141</c:v>
                </c:pt>
                <c:pt idx="1781">
                  <c:v>0.99330730619073626</c:v>
                </c:pt>
                <c:pt idx="1782">
                  <c:v>0.99386503067484111</c:v>
                </c:pt>
                <c:pt idx="1783">
                  <c:v>0.99442275515894596</c:v>
                </c:pt>
                <c:pt idx="1784">
                  <c:v>0.99498047964305081</c:v>
                </c:pt>
                <c:pt idx="1785">
                  <c:v>0.99553820412715566</c:v>
                </c:pt>
                <c:pt idx="1786">
                  <c:v>0.99609592861126051</c:v>
                </c:pt>
                <c:pt idx="1787">
                  <c:v>0.99665365309536535</c:v>
                </c:pt>
                <c:pt idx="1788">
                  <c:v>0.9972113775794702</c:v>
                </c:pt>
                <c:pt idx="1789">
                  <c:v>0.99776910206357505</c:v>
                </c:pt>
                <c:pt idx="1790">
                  <c:v>0.9983268265476799</c:v>
                </c:pt>
                <c:pt idx="1791">
                  <c:v>0.99888455103178475</c:v>
                </c:pt>
                <c:pt idx="1792">
                  <c:v>0.9994422755158896</c:v>
                </c:pt>
                <c:pt idx="1793">
                  <c:v>0.99999999999999445</c:v>
                </c:pt>
              </c:numCache>
            </c:numRef>
          </c:xVal>
          <c:yVal>
            <c:numRef>
              <c:f>Combined!$C$2:$C$1797</c:f>
              <c:numCache>
                <c:formatCode>0%</c:formatCode>
                <c:ptCount val="1796"/>
                <c:pt idx="0">
                  <c:v>0</c:v>
                </c:pt>
                <c:pt idx="1">
                  <c:v>0.18466279186291212</c:v>
                </c:pt>
                <c:pt idx="2">
                  <c:v>0.22001202525303137</c:v>
                </c:pt>
                <c:pt idx="3">
                  <c:v>0.2444383204729933</c:v>
                </c:pt>
                <c:pt idx="4">
                  <c:v>0.26220062130473998</c:v>
                </c:pt>
                <c:pt idx="5">
                  <c:v>0.27342419080068148</c:v>
                </c:pt>
                <c:pt idx="6">
                  <c:v>0.28299428800481014</c:v>
                </c:pt>
                <c:pt idx="7">
                  <c:v>0.29238901693556474</c:v>
                </c:pt>
                <c:pt idx="8">
                  <c:v>0.30148311454053517</c:v>
                </c:pt>
                <c:pt idx="9">
                  <c:v>0.30955005511574313</c:v>
                </c:pt>
                <c:pt idx="10">
                  <c:v>0.31651468082974255</c:v>
                </c:pt>
                <c:pt idx="11">
                  <c:v>0.32307846477602975</c:v>
                </c:pt>
                <c:pt idx="12">
                  <c:v>0.32944182783846088</c:v>
                </c:pt>
                <c:pt idx="13">
                  <c:v>0.33552961218558985</c:v>
                </c:pt>
                <c:pt idx="14">
                  <c:v>0.34149213348030877</c:v>
                </c:pt>
                <c:pt idx="15">
                  <c:v>0.3472542338911716</c:v>
                </c:pt>
                <c:pt idx="16">
                  <c:v>0.35274075558673229</c:v>
                </c:pt>
                <c:pt idx="17">
                  <c:v>0.3577011724621707</c:v>
                </c:pt>
                <c:pt idx="18">
                  <c:v>0.36263653672712709</c:v>
                </c:pt>
                <c:pt idx="19">
                  <c:v>0.36747169055015544</c:v>
                </c:pt>
                <c:pt idx="20">
                  <c:v>0.37230684437318379</c:v>
                </c:pt>
                <c:pt idx="21">
                  <c:v>0.37706684036476612</c:v>
                </c:pt>
                <c:pt idx="22">
                  <c:v>0.38175167852490238</c:v>
                </c:pt>
                <c:pt idx="23">
                  <c:v>0.38628620102214661</c:v>
                </c:pt>
                <c:pt idx="24">
                  <c:v>0.3907706182984268</c:v>
                </c:pt>
                <c:pt idx="25">
                  <c:v>0.39477903597554875</c:v>
                </c:pt>
                <c:pt idx="26">
                  <c:v>0.3986120853792966</c:v>
                </c:pt>
                <c:pt idx="27">
                  <c:v>0.40231987173063438</c:v>
                </c:pt>
                <c:pt idx="28">
                  <c:v>0.40580218458763406</c:v>
                </c:pt>
                <c:pt idx="29">
                  <c:v>0.40928449744463374</c:v>
                </c:pt>
                <c:pt idx="30">
                  <c:v>0.41259144202825937</c:v>
                </c:pt>
                <c:pt idx="31">
                  <c:v>0.41569796572802886</c:v>
                </c:pt>
                <c:pt idx="32">
                  <c:v>0.41877943681731639</c:v>
                </c:pt>
                <c:pt idx="33">
                  <c:v>0.42181080268563986</c:v>
                </c:pt>
                <c:pt idx="34">
                  <c:v>0.42484216855396334</c:v>
                </c:pt>
                <c:pt idx="35">
                  <c:v>0.42777332398035878</c:v>
                </c:pt>
                <c:pt idx="36">
                  <c:v>0.43070447940675421</c:v>
                </c:pt>
                <c:pt idx="37">
                  <c:v>0.43356047700170358</c:v>
                </c:pt>
                <c:pt idx="38">
                  <c:v>0.43636636937568896</c:v>
                </c:pt>
                <c:pt idx="39">
                  <c:v>0.43909710391822832</c:v>
                </c:pt>
                <c:pt idx="40">
                  <c:v>0.4417526806293216</c:v>
                </c:pt>
                <c:pt idx="41">
                  <c:v>0.44440825734041489</c:v>
                </c:pt>
                <c:pt idx="42">
                  <c:v>0.44703878144102616</c:v>
                </c:pt>
                <c:pt idx="43">
                  <c:v>0.44966930554163742</c:v>
                </c:pt>
                <c:pt idx="44">
                  <c:v>0.45227477703176672</c:v>
                </c:pt>
                <c:pt idx="45">
                  <c:v>0.45488024852189601</c:v>
                </c:pt>
                <c:pt idx="46">
                  <c:v>0.45743561479106126</c:v>
                </c:pt>
                <c:pt idx="47">
                  <c:v>0.45999098106022651</c:v>
                </c:pt>
                <c:pt idx="48">
                  <c:v>0.46252129471890974</c:v>
                </c:pt>
                <c:pt idx="49">
                  <c:v>0.46502655576711094</c:v>
                </c:pt>
                <c:pt idx="50">
                  <c:v>0.46748171159434815</c:v>
                </c:pt>
                <c:pt idx="51">
                  <c:v>0.46988676220062131</c:v>
                </c:pt>
                <c:pt idx="52">
                  <c:v>0.47224170758593048</c:v>
                </c:pt>
                <c:pt idx="53">
                  <c:v>0.47459665297123965</c:v>
                </c:pt>
                <c:pt idx="54">
                  <c:v>0.47695159835654882</c:v>
                </c:pt>
                <c:pt idx="55">
                  <c:v>0.47928149113137597</c:v>
                </c:pt>
                <c:pt idx="56">
                  <c:v>0.48158633129572109</c:v>
                </c:pt>
                <c:pt idx="57">
                  <c:v>0.48384106623910217</c:v>
                </c:pt>
                <c:pt idx="58">
                  <c:v>0.48609580118248324</c:v>
                </c:pt>
                <c:pt idx="59">
                  <c:v>0.48832548351538235</c:v>
                </c:pt>
                <c:pt idx="60">
                  <c:v>0.49055516584828146</c:v>
                </c:pt>
                <c:pt idx="61">
                  <c:v>0.49275979557069854</c:v>
                </c:pt>
                <c:pt idx="62">
                  <c:v>0.49496442529311563</c:v>
                </c:pt>
                <c:pt idx="63">
                  <c:v>0.49716905501553271</c:v>
                </c:pt>
                <c:pt idx="64">
                  <c:v>0.4993736847379498</c:v>
                </c:pt>
                <c:pt idx="65">
                  <c:v>0.50157831446036683</c:v>
                </c:pt>
                <c:pt idx="66">
                  <c:v>0.50375789157230189</c:v>
                </c:pt>
                <c:pt idx="67">
                  <c:v>0.5058873634632729</c:v>
                </c:pt>
                <c:pt idx="68">
                  <c:v>0.5078915723018339</c:v>
                </c:pt>
                <c:pt idx="69">
                  <c:v>0.50989578114039491</c:v>
                </c:pt>
                <c:pt idx="70">
                  <c:v>0.51187493736847389</c:v>
                </c:pt>
                <c:pt idx="71">
                  <c:v>0.51382904098607085</c:v>
                </c:pt>
                <c:pt idx="72">
                  <c:v>0.51578314460366781</c:v>
                </c:pt>
                <c:pt idx="73">
                  <c:v>0.51773724822126477</c:v>
                </c:pt>
                <c:pt idx="74">
                  <c:v>0.5196662992283797</c:v>
                </c:pt>
                <c:pt idx="75">
                  <c:v>0.52159535023549464</c:v>
                </c:pt>
                <c:pt idx="76">
                  <c:v>0.52349934863212755</c:v>
                </c:pt>
                <c:pt idx="77">
                  <c:v>0.52540334702876046</c:v>
                </c:pt>
                <c:pt idx="78">
                  <c:v>0.52730734542539337</c:v>
                </c:pt>
                <c:pt idx="79">
                  <c:v>0.52918629121154426</c:v>
                </c:pt>
                <c:pt idx="80">
                  <c:v>0.53106523699769514</c:v>
                </c:pt>
                <c:pt idx="81">
                  <c:v>0.53294418278384603</c:v>
                </c:pt>
                <c:pt idx="82">
                  <c:v>0.5347980759595149</c:v>
                </c:pt>
                <c:pt idx="83">
                  <c:v>0.53665196913518376</c:v>
                </c:pt>
                <c:pt idx="84">
                  <c:v>0.53850586231085262</c:v>
                </c:pt>
                <c:pt idx="85">
                  <c:v>0.54033470287603946</c:v>
                </c:pt>
                <c:pt idx="86">
                  <c:v>0.5421635434412263</c:v>
                </c:pt>
                <c:pt idx="87">
                  <c:v>0.54399238400641314</c:v>
                </c:pt>
                <c:pt idx="88">
                  <c:v>0.54582122457159998</c:v>
                </c:pt>
                <c:pt idx="89">
                  <c:v>0.54765006513678682</c:v>
                </c:pt>
                <c:pt idx="90">
                  <c:v>0.54945385309149175</c:v>
                </c:pt>
                <c:pt idx="91">
                  <c:v>0.55123258843571465</c:v>
                </c:pt>
                <c:pt idx="92">
                  <c:v>0.55301132377993756</c:v>
                </c:pt>
                <c:pt idx="93">
                  <c:v>0.55476500651367844</c:v>
                </c:pt>
                <c:pt idx="94">
                  <c:v>0.55651868924741932</c:v>
                </c:pt>
                <c:pt idx="95">
                  <c:v>0.55824731937067817</c:v>
                </c:pt>
                <c:pt idx="96">
                  <c:v>0.55997594949393703</c:v>
                </c:pt>
                <c:pt idx="97">
                  <c:v>0.56170457961719589</c:v>
                </c:pt>
                <c:pt idx="98">
                  <c:v>0.56340815712997272</c:v>
                </c:pt>
                <c:pt idx="99">
                  <c:v>0.56511173464274955</c:v>
                </c:pt>
                <c:pt idx="100">
                  <c:v>0.56679025954504436</c:v>
                </c:pt>
                <c:pt idx="101">
                  <c:v>0.56846878444733917</c:v>
                </c:pt>
                <c:pt idx="102">
                  <c:v>0.57014730934963398</c:v>
                </c:pt>
                <c:pt idx="103">
                  <c:v>0.57180078164144676</c:v>
                </c:pt>
                <c:pt idx="104">
                  <c:v>0.57345425393325955</c:v>
                </c:pt>
                <c:pt idx="105">
                  <c:v>0.57508267361459031</c:v>
                </c:pt>
                <c:pt idx="106">
                  <c:v>0.57671109329592107</c:v>
                </c:pt>
                <c:pt idx="107">
                  <c:v>0.57833951297725184</c:v>
                </c:pt>
                <c:pt idx="108">
                  <c:v>0.57994288004810057</c:v>
                </c:pt>
                <c:pt idx="109">
                  <c:v>0.58154624711894931</c:v>
                </c:pt>
                <c:pt idx="110">
                  <c:v>0.58314961418979805</c:v>
                </c:pt>
                <c:pt idx="111">
                  <c:v>0.58475298126064679</c:v>
                </c:pt>
                <c:pt idx="112">
                  <c:v>0.58633129572101361</c:v>
                </c:pt>
                <c:pt idx="113">
                  <c:v>0.58790961018138044</c:v>
                </c:pt>
                <c:pt idx="114">
                  <c:v>0.58948792464174726</c:v>
                </c:pt>
                <c:pt idx="115">
                  <c:v>0.59104118649163206</c:v>
                </c:pt>
                <c:pt idx="116">
                  <c:v>0.59259444834151687</c:v>
                </c:pt>
                <c:pt idx="117">
                  <c:v>0.59412265758091964</c:v>
                </c:pt>
                <c:pt idx="118">
                  <c:v>0.59565086682032242</c:v>
                </c:pt>
                <c:pt idx="119">
                  <c:v>0.5971790760597252</c:v>
                </c:pt>
                <c:pt idx="120">
                  <c:v>0.59870728529912798</c:v>
                </c:pt>
                <c:pt idx="121">
                  <c:v>0.60021044192804873</c:v>
                </c:pt>
                <c:pt idx="122">
                  <c:v>0.60171359855696949</c:v>
                </c:pt>
                <c:pt idx="123">
                  <c:v>0.60321675518589024</c:v>
                </c:pt>
                <c:pt idx="124">
                  <c:v>0.604719911814811</c:v>
                </c:pt>
                <c:pt idx="125">
                  <c:v>0.60619801583324973</c:v>
                </c:pt>
                <c:pt idx="126">
                  <c:v>0.60767611985168846</c:v>
                </c:pt>
                <c:pt idx="127">
                  <c:v>0.60915422387012719</c:v>
                </c:pt>
                <c:pt idx="128">
                  <c:v>0.61060727527808389</c:v>
                </c:pt>
                <c:pt idx="129">
                  <c:v>0.6120603266860406</c:v>
                </c:pt>
                <c:pt idx="130">
                  <c:v>0.61348832548351528</c:v>
                </c:pt>
                <c:pt idx="131">
                  <c:v>0.61489127167050794</c:v>
                </c:pt>
                <c:pt idx="132">
                  <c:v>0.6162942178575006</c:v>
                </c:pt>
                <c:pt idx="133">
                  <c:v>0.61767211143401124</c:v>
                </c:pt>
                <c:pt idx="134">
                  <c:v>0.61905000501052188</c:v>
                </c:pt>
                <c:pt idx="135">
                  <c:v>0.62042789858703251</c:v>
                </c:pt>
                <c:pt idx="136">
                  <c:v>0.62178073955306112</c:v>
                </c:pt>
                <c:pt idx="137">
                  <c:v>0.62313358051908974</c:v>
                </c:pt>
                <c:pt idx="138">
                  <c:v>0.62448642148511835</c:v>
                </c:pt>
                <c:pt idx="139">
                  <c:v>0.62583926245114696</c:v>
                </c:pt>
                <c:pt idx="140">
                  <c:v>0.62719210341717557</c:v>
                </c:pt>
                <c:pt idx="141">
                  <c:v>0.62851989177272227</c:v>
                </c:pt>
                <c:pt idx="142">
                  <c:v>0.62984768012826897</c:v>
                </c:pt>
                <c:pt idx="143">
                  <c:v>0.63117546848381567</c:v>
                </c:pt>
                <c:pt idx="144">
                  <c:v>0.63250325683936237</c:v>
                </c:pt>
                <c:pt idx="145">
                  <c:v>0.63383104519490907</c:v>
                </c:pt>
                <c:pt idx="146">
                  <c:v>0.63513378093997375</c:v>
                </c:pt>
                <c:pt idx="147">
                  <c:v>0.63643651668503842</c:v>
                </c:pt>
                <c:pt idx="148">
                  <c:v>0.6377392524301031</c:v>
                </c:pt>
                <c:pt idx="149">
                  <c:v>0.63904198817516777</c:v>
                </c:pt>
                <c:pt idx="150">
                  <c:v>0.64031967130975043</c:v>
                </c:pt>
                <c:pt idx="151">
                  <c:v>0.64159735444433308</c:v>
                </c:pt>
                <c:pt idx="152">
                  <c:v>0.64284998496843371</c:v>
                </c:pt>
                <c:pt idx="153">
                  <c:v>0.64410261549253434</c:v>
                </c:pt>
                <c:pt idx="154">
                  <c:v>0.64535524601663496</c:v>
                </c:pt>
                <c:pt idx="155">
                  <c:v>0.64658282393025357</c:v>
                </c:pt>
                <c:pt idx="156">
                  <c:v>0.64781040184387217</c:v>
                </c:pt>
                <c:pt idx="157">
                  <c:v>0.64903797975749078</c:v>
                </c:pt>
                <c:pt idx="158">
                  <c:v>0.65026555767110938</c:v>
                </c:pt>
                <c:pt idx="159">
                  <c:v>0.65149313558472799</c:v>
                </c:pt>
                <c:pt idx="160">
                  <c:v>0.65272071349834659</c:v>
                </c:pt>
                <c:pt idx="161">
                  <c:v>0.6539482914119652</c:v>
                </c:pt>
                <c:pt idx="162">
                  <c:v>0.65515081671510178</c:v>
                </c:pt>
                <c:pt idx="163">
                  <c:v>0.65635334201823836</c:v>
                </c:pt>
                <c:pt idx="164">
                  <c:v>0.65755586732137494</c:v>
                </c:pt>
                <c:pt idx="165">
                  <c:v>0.65875839262451152</c:v>
                </c:pt>
                <c:pt idx="166">
                  <c:v>0.65996091792764811</c:v>
                </c:pt>
                <c:pt idx="167">
                  <c:v>0.66113839062030266</c:v>
                </c:pt>
                <c:pt idx="168">
                  <c:v>0.66231586331295722</c:v>
                </c:pt>
                <c:pt idx="169">
                  <c:v>0.66349333600561178</c:v>
                </c:pt>
                <c:pt idx="170">
                  <c:v>0.66467080869826634</c:v>
                </c:pt>
                <c:pt idx="171">
                  <c:v>0.66584828139092089</c:v>
                </c:pt>
                <c:pt idx="172">
                  <c:v>0.66702575408357545</c:v>
                </c:pt>
                <c:pt idx="173">
                  <c:v>0.66820322677623001</c:v>
                </c:pt>
                <c:pt idx="174">
                  <c:v>0.66938069946888457</c:v>
                </c:pt>
                <c:pt idx="175">
                  <c:v>0.6705331195510571</c:v>
                </c:pt>
                <c:pt idx="176">
                  <c:v>0.67168553963322963</c:v>
                </c:pt>
                <c:pt idx="177">
                  <c:v>0.67283795971540217</c:v>
                </c:pt>
                <c:pt idx="178">
                  <c:v>0.6739903797975747</c:v>
                </c:pt>
                <c:pt idx="179">
                  <c:v>0.67514279987974724</c:v>
                </c:pt>
                <c:pt idx="180">
                  <c:v>0.67629521996191977</c:v>
                </c:pt>
                <c:pt idx="181">
                  <c:v>0.6774476400440923</c:v>
                </c:pt>
                <c:pt idx="182">
                  <c:v>0.67860006012626484</c:v>
                </c:pt>
                <c:pt idx="183">
                  <c:v>0.67972742759795535</c:v>
                </c:pt>
                <c:pt idx="184">
                  <c:v>0.68085479506964586</c:v>
                </c:pt>
                <c:pt idx="185">
                  <c:v>0.68198216254133637</c:v>
                </c:pt>
                <c:pt idx="186">
                  <c:v>0.68310953001302688</c:v>
                </c:pt>
                <c:pt idx="187">
                  <c:v>0.68423689748471739</c:v>
                </c:pt>
                <c:pt idx="188">
                  <c:v>0.6853642649564079</c:v>
                </c:pt>
                <c:pt idx="189">
                  <c:v>0.68649163242809841</c:v>
                </c:pt>
                <c:pt idx="190">
                  <c:v>0.68761899989978892</c:v>
                </c:pt>
                <c:pt idx="191">
                  <c:v>0.68872131476099741</c:v>
                </c:pt>
                <c:pt idx="192">
                  <c:v>0.68982362962220589</c:v>
                </c:pt>
                <c:pt idx="193">
                  <c:v>0.69092594448341438</c:v>
                </c:pt>
                <c:pt idx="194">
                  <c:v>0.69202825934462286</c:v>
                </c:pt>
                <c:pt idx="195">
                  <c:v>0.69313057420583135</c:v>
                </c:pt>
                <c:pt idx="196">
                  <c:v>0.69423288906703984</c:v>
                </c:pt>
                <c:pt idx="197">
                  <c:v>0.69533520392824832</c:v>
                </c:pt>
                <c:pt idx="198">
                  <c:v>0.69643751878945681</c:v>
                </c:pt>
                <c:pt idx="199">
                  <c:v>0.6975398336506653</c:v>
                </c:pt>
                <c:pt idx="200">
                  <c:v>0.69861709590139187</c:v>
                </c:pt>
                <c:pt idx="201">
                  <c:v>0.69969435815211845</c:v>
                </c:pt>
                <c:pt idx="202">
                  <c:v>0.70077162040284502</c:v>
                </c:pt>
                <c:pt idx="203">
                  <c:v>0.70184888265357159</c:v>
                </c:pt>
                <c:pt idx="204">
                  <c:v>0.70292614490429817</c:v>
                </c:pt>
                <c:pt idx="205">
                  <c:v>0.70400340715502474</c:v>
                </c:pt>
                <c:pt idx="206">
                  <c:v>0.70508066940575131</c:v>
                </c:pt>
                <c:pt idx="207">
                  <c:v>0.70613287904599586</c:v>
                </c:pt>
                <c:pt idx="208">
                  <c:v>0.70718508868624042</c:v>
                </c:pt>
                <c:pt idx="209">
                  <c:v>0.70823729832648497</c:v>
                </c:pt>
                <c:pt idx="210">
                  <c:v>0.70928950796672952</c:v>
                </c:pt>
                <c:pt idx="211">
                  <c:v>0.71034171760697407</c:v>
                </c:pt>
                <c:pt idx="212">
                  <c:v>0.71139392724721862</c:v>
                </c:pt>
                <c:pt idx="213">
                  <c:v>0.71242108427698114</c:v>
                </c:pt>
                <c:pt idx="214">
                  <c:v>0.71344824130674367</c:v>
                </c:pt>
                <c:pt idx="215">
                  <c:v>0.7144753983365062</c:v>
                </c:pt>
                <c:pt idx="216">
                  <c:v>0.71550255536626872</c:v>
                </c:pt>
                <c:pt idx="217">
                  <c:v>0.71652971239603125</c:v>
                </c:pt>
                <c:pt idx="218">
                  <c:v>0.71755686942579378</c:v>
                </c:pt>
                <c:pt idx="219">
                  <c:v>0.7185840264555563</c:v>
                </c:pt>
                <c:pt idx="220">
                  <c:v>0.71961118348531883</c:v>
                </c:pt>
                <c:pt idx="221">
                  <c:v>0.72063834051508135</c:v>
                </c:pt>
                <c:pt idx="222">
                  <c:v>0.72164044493436186</c:v>
                </c:pt>
                <c:pt idx="223">
                  <c:v>0.72264254935364236</c:v>
                </c:pt>
                <c:pt idx="224">
                  <c:v>0.72364465377292286</c:v>
                </c:pt>
                <c:pt idx="225">
                  <c:v>0.72464675819220337</c:v>
                </c:pt>
                <c:pt idx="226">
                  <c:v>0.72564886261148387</c:v>
                </c:pt>
                <c:pt idx="227">
                  <c:v>0.72665096703076437</c:v>
                </c:pt>
                <c:pt idx="228">
                  <c:v>0.72765307145004487</c:v>
                </c:pt>
                <c:pt idx="229">
                  <c:v>0.72865517586932538</c:v>
                </c:pt>
                <c:pt idx="230">
                  <c:v>0.72965728028860588</c:v>
                </c:pt>
                <c:pt idx="231">
                  <c:v>0.73063433209740436</c:v>
                </c:pt>
                <c:pt idx="232">
                  <c:v>0.73161138390620284</c:v>
                </c:pt>
                <c:pt idx="233">
                  <c:v>0.73258843571500132</c:v>
                </c:pt>
                <c:pt idx="234">
                  <c:v>0.7335654875237998</c:v>
                </c:pt>
                <c:pt idx="235">
                  <c:v>0.73454253933259828</c:v>
                </c:pt>
                <c:pt idx="236">
                  <c:v>0.73551959114139676</c:v>
                </c:pt>
                <c:pt idx="237">
                  <c:v>0.73649664295019523</c:v>
                </c:pt>
                <c:pt idx="238">
                  <c:v>0.73747369475899371</c:v>
                </c:pt>
                <c:pt idx="239">
                  <c:v>0.73842569395731017</c:v>
                </c:pt>
                <c:pt idx="240">
                  <c:v>0.73937769315562663</c:v>
                </c:pt>
                <c:pt idx="241">
                  <c:v>0.74032969235394308</c:v>
                </c:pt>
                <c:pt idx="242">
                  <c:v>0.74128169155225954</c:v>
                </c:pt>
                <c:pt idx="243">
                  <c:v>0.74223369075057599</c:v>
                </c:pt>
                <c:pt idx="244">
                  <c:v>0.74318568994889245</c:v>
                </c:pt>
                <c:pt idx="245">
                  <c:v>0.7441376891472089</c:v>
                </c:pt>
                <c:pt idx="246">
                  <c:v>0.74506463573504333</c:v>
                </c:pt>
                <c:pt idx="247">
                  <c:v>0.74599158232287777</c:v>
                </c:pt>
                <c:pt idx="248">
                  <c:v>0.7469185289107122</c:v>
                </c:pt>
                <c:pt idx="249">
                  <c:v>0.74784547549854663</c:v>
                </c:pt>
                <c:pt idx="250">
                  <c:v>0.74877242208638106</c:v>
                </c:pt>
                <c:pt idx="251">
                  <c:v>0.74969936867421549</c:v>
                </c:pt>
                <c:pt idx="252">
                  <c:v>0.75062631526204993</c:v>
                </c:pt>
                <c:pt idx="253">
                  <c:v>0.75152820923940233</c:v>
                </c:pt>
                <c:pt idx="254">
                  <c:v>0.75243010321675474</c:v>
                </c:pt>
                <c:pt idx="255">
                  <c:v>0.75333199719410715</c:v>
                </c:pt>
                <c:pt idx="256">
                  <c:v>0.75423389117145956</c:v>
                </c:pt>
                <c:pt idx="257">
                  <c:v>0.75513578514881197</c:v>
                </c:pt>
                <c:pt idx="258">
                  <c:v>0.75603767912616437</c:v>
                </c:pt>
                <c:pt idx="259">
                  <c:v>0.75693957310351678</c:v>
                </c:pt>
                <c:pt idx="260">
                  <c:v>0.75784146708086919</c:v>
                </c:pt>
                <c:pt idx="261">
                  <c:v>0.75871830844773958</c:v>
                </c:pt>
                <c:pt idx="262">
                  <c:v>0.75959514981460996</c:v>
                </c:pt>
                <c:pt idx="263">
                  <c:v>0.76047199118148034</c:v>
                </c:pt>
                <c:pt idx="264">
                  <c:v>0.76134883254835073</c:v>
                </c:pt>
                <c:pt idx="265">
                  <c:v>0.76222567391522111</c:v>
                </c:pt>
                <c:pt idx="266">
                  <c:v>0.7631025152820915</c:v>
                </c:pt>
                <c:pt idx="267">
                  <c:v>0.76397935664896188</c:v>
                </c:pt>
                <c:pt idx="268">
                  <c:v>0.76485619801583227</c:v>
                </c:pt>
                <c:pt idx="269">
                  <c:v>0.76573303938270265</c:v>
                </c:pt>
                <c:pt idx="270">
                  <c:v>0.76660988074957304</c:v>
                </c:pt>
                <c:pt idx="271">
                  <c:v>0.76748672211644342</c:v>
                </c:pt>
                <c:pt idx="272">
                  <c:v>0.76836356348331381</c:v>
                </c:pt>
                <c:pt idx="273">
                  <c:v>0.76921535223970217</c:v>
                </c:pt>
                <c:pt idx="274">
                  <c:v>0.77006714099609053</c:v>
                </c:pt>
                <c:pt idx="275">
                  <c:v>0.77091892975247889</c:v>
                </c:pt>
                <c:pt idx="276">
                  <c:v>0.77177071850886725</c:v>
                </c:pt>
                <c:pt idx="277">
                  <c:v>0.77262250726525561</c:v>
                </c:pt>
                <c:pt idx="278">
                  <c:v>0.77347429602164397</c:v>
                </c:pt>
                <c:pt idx="279">
                  <c:v>0.77432608477803233</c:v>
                </c:pt>
                <c:pt idx="280">
                  <c:v>0.77517787353442069</c:v>
                </c:pt>
                <c:pt idx="281">
                  <c:v>0.77602966229080905</c:v>
                </c:pt>
                <c:pt idx="282">
                  <c:v>0.77688145104719741</c:v>
                </c:pt>
                <c:pt idx="283">
                  <c:v>0.77770818719310386</c:v>
                </c:pt>
                <c:pt idx="284">
                  <c:v>0.77853492333901031</c:v>
                </c:pt>
                <c:pt idx="285">
                  <c:v>0.77936165948491676</c:v>
                </c:pt>
                <c:pt idx="286">
                  <c:v>0.78018839563082321</c:v>
                </c:pt>
                <c:pt idx="287">
                  <c:v>0.78101513177672965</c:v>
                </c:pt>
                <c:pt idx="288">
                  <c:v>0.7818418679226361</c:v>
                </c:pt>
                <c:pt idx="289">
                  <c:v>0.78266860406854255</c:v>
                </c:pt>
                <c:pt idx="290">
                  <c:v>0.783495340214449</c:v>
                </c:pt>
                <c:pt idx="291">
                  <c:v>0.78432207636035545</c:v>
                </c:pt>
                <c:pt idx="292">
                  <c:v>0.78512375989577987</c:v>
                </c:pt>
                <c:pt idx="293">
                  <c:v>0.7859254434312043</c:v>
                </c:pt>
                <c:pt idx="294">
                  <c:v>0.78672712696662872</c:v>
                </c:pt>
                <c:pt idx="295">
                  <c:v>0.78752881050205314</c:v>
                </c:pt>
                <c:pt idx="296">
                  <c:v>0.78833049403747757</c:v>
                </c:pt>
                <c:pt idx="297">
                  <c:v>0.78913217757290199</c:v>
                </c:pt>
                <c:pt idx="298">
                  <c:v>0.78993386110832642</c:v>
                </c:pt>
                <c:pt idx="299">
                  <c:v>0.79071049203326882</c:v>
                </c:pt>
                <c:pt idx="300">
                  <c:v>0.79148712295821122</c:v>
                </c:pt>
                <c:pt idx="301">
                  <c:v>0.79226375388315362</c:v>
                </c:pt>
                <c:pt idx="302">
                  <c:v>0.79304038480809602</c:v>
                </c:pt>
                <c:pt idx="303">
                  <c:v>0.79381701573303842</c:v>
                </c:pt>
                <c:pt idx="304">
                  <c:v>0.79459364665798082</c:v>
                </c:pt>
                <c:pt idx="305">
                  <c:v>0.79537027758292322</c:v>
                </c:pt>
                <c:pt idx="306">
                  <c:v>0.79614690850786562</c:v>
                </c:pt>
                <c:pt idx="307">
                  <c:v>0.79692353943280803</c:v>
                </c:pt>
                <c:pt idx="308">
                  <c:v>0.79770017035775043</c:v>
                </c:pt>
                <c:pt idx="309">
                  <c:v>0.79847680128269283</c:v>
                </c:pt>
                <c:pt idx="310">
                  <c:v>0.79925343220763523</c:v>
                </c:pt>
                <c:pt idx="311">
                  <c:v>0.80003006313257763</c:v>
                </c:pt>
                <c:pt idx="312">
                  <c:v>0.80078164144703801</c:v>
                </c:pt>
                <c:pt idx="313">
                  <c:v>0.80153321976149838</c:v>
                </c:pt>
                <c:pt idx="314">
                  <c:v>0.80228479807595876</c:v>
                </c:pt>
                <c:pt idx="315">
                  <c:v>0.80303637639041914</c:v>
                </c:pt>
                <c:pt idx="316">
                  <c:v>0.80378795470487951</c:v>
                </c:pt>
                <c:pt idx="317">
                  <c:v>0.80453953301933989</c:v>
                </c:pt>
                <c:pt idx="318">
                  <c:v>0.80529111133380027</c:v>
                </c:pt>
                <c:pt idx="319">
                  <c:v>0.80604268964826065</c:v>
                </c:pt>
                <c:pt idx="320">
                  <c:v>0.80679426796272102</c:v>
                </c:pt>
                <c:pt idx="321">
                  <c:v>0.8075458462771814</c:v>
                </c:pt>
                <c:pt idx="322">
                  <c:v>0.80829742459164178</c:v>
                </c:pt>
                <c:pt idx="323">
                  <c:v>0.80902395029562013</c:v>
                </c:pt>
                <c:pt idx="324">
                  <c:v>0.80975047599959848</c:v>
                </c:pt>
                <c:pt idx="325">
                  <c:v>0.81047700170357684</c:v>
                </c:pt>
                <c:pt idx="326">
                  <c:v>0.81120352740755519</c:v>
                </c:pt>
                <c:pt idx="327">
                  <c:v>0.81193005311153355</c:v>
                </c:pt>
                <c:pt idx="328">
                  <c:v>0.8126565788155119</c:v>
                </c:pt>
                <c:pt idx="329">
                  <c:v>0.81338310451949025</c:v>
                </c:pt>
                <c:pt idx="330">
                  <c:v>0.81410963022346861</c:v>
                </c:pt>
                <c:pt idx="331">
                  <c:v>0.81483615592744696</c:v>
                </c:pt>
                <c:pt idx="332">
                  <c:v>0.81556268163142531</c:v>
                </c:pt>
                <c:pt idx="333">
                  <c:v>0.81628920733540367</c:v>
                </c:pt>
                <c:pt idx="334">
                  <c:v>0.81701573303938202</c:v>
                </c:pt>
                <c:pt idx="335">
                  <c:v>0.81774225874336037</c:v>
                </c:pt>
                <c:pt idx="336">
                  <c:v>0.81846878444733873</c:v>
                </c:pt>
                <c:pt idx="337">
                  <c:v>0.81919531015131708</c:v>
                </c:pt>
                <c:pt idx="338">
                  <c:v>0.81992183585529543</c:v>
                </c:pt>
                <c:pt idx="339">
                  <c:v>0.82064836155927379</c:v>
                </c:pt>
                <c:pt idx="340">
                  <c:v>0.82137488726325214</c:v>
                </c:pt>
                <c:pt idx="341">
                  <c:v>0.82207636035674847</c:v>
                </c:pt>
                <c:pt idx="342">
                  <c:v>0.8227778334502448</c:v>
                </c:pt>
                <c:pt idx="343">
                  <c:v>0.82347930654374113</c:v>
                </c:pt>
                <c:pt idx="344">
                  <c:v>0.82418077963723746</c:v>
                </c:pt>
                <c:pt idx="345">
                  <c:v>0.82488225273073379</c:v>
                </c:pt>
                <c:pt idx="346">
                  <c:v>0.82558372582423012</c:v>
                </c:pt>
                <c:pt idx="347">
                  <c:v>0.82628519891772645</c:v>
                </c:pt>
                <c:pt idx="348">
                  <c:v>0.82698667201122278</c:v>
                </c:pt>
                <c:pt idx="349">
                  <c:v>0.82768814510471911</c:v>
                </c:pt>
                <c:pt idx="350">
                  <c:v>0.82838961819821544</c:v>
                </c:pt>
                <c:pt idx="351">
                  <c:v>0.82909109129171177</c:v>
                </c:pt>
                <c:pt idx="352">
                  <c:v>0.82976751177472607</c:v>
                </c:pt>
                <c:pt idx="353">
                  <c:v>0.83044393225774038</c:v>
                </c:pt>
                <c:pt idx="354">
                  <c:v>0.83112035274075469</c:v>
                </c:pt>
                <c:pt idx="355">
                  <c:v>0.83179677322376899</c:v>
                </c:pt>
                <c:pt idx="356">
                  <c:v>0.8324731937067833</c:v>
                </c:pt>
                <c:pt idx="357">
                  <c:v>0.8331496141897976</c:v>
                </c:pt>
                <c:pt idx="358">
                  <c:v>0.83382603467281191</c:v>
                </c:pt>
                <c:pt idx="359">
                  <c:v>0.83447740254534419</c:v>
                </c:pt>
                <c:pt idx="360">
                  <c:v>0.83512877041787648</c:v>
                </c:pt>
                <c:pt idx="361">
                  <c:v>0.83578013829040876</c:v>
                </c:pt>
                <c:pt idx="362">
                  <c:v>0.83643150616294104</c:v>
                </c:pt>
                <c:pt idx="363">
                  <c:v>0.83708287403547332</c:v>
                </c:pt>
                <c:pt idx="364">
                  <c:v>0.83773424190800561</c:v>
                </c:pt>
                <c:pt idx="365">
                  <c:v>0.83838560978053789</c:v>
                </c:pt>
                <c:pt idx="366">
                  <c:v>0.83901192504258815</c:v>
                </c:pt>
                <c:pt idx="367">
                  <c:v>0.83963824030463841</c:v>
                </c:pt>
                <c:pt idx="368">
                  <c:v>0.84026455556668866</c:v>
                </c:pt>
                <c:pt idx="369">
                  <c:v>0.84089087082873892</c:v>
                </c:pt>
                <c:pt idx="370">
                  <c:v>0.84151718609078918</c:v>
                </c:pt>
                <c:pt idx="371">
                  <c:v>0.84214350135283944</c:v>
                </c:pt>
                <c:pt idx="372">
                  <c:v>0.8427698166148897</c:v>
                </c:pt>
                <c:pt idx="373">
                  <c:v>0.84339613187693996</c:v>
                </c:pt>
                <c:pt idx="374">
                  <c:v>0.84402244713899022</c:v>
                </c:pt>
                <c:pt idx="375">
                  <c:v>0.84464876240104048</c:v>
                </c:pt>
                <c:pt idx="376">
                  <c:v>0.84527507766309073</c:v>
                </c:pt>
                <c:pt idx="377">
                  <c:v>0.84590139292514099</c:v>
                </c:pt>
                <c:pt idx="378">
                  <c:v>0.84652770818719125</c:v>
                </c:pt>
                <c:pt idx="379">
                  <c:v>0.84715402344924151</c:v>
                </c:pt>
                <c:pt idx="380">
                  <c:v>0.84778033871129177</c:v>
                </c:pt>
                <c:pt idx="381">
                  <c:v>0.84840665397334203</c:v>
                </c:pt>
                <c:pt idx="382">
                  <c:v>0.84903296923539229</c:v>
                </c:pt>
                <c:pt idx="383">
                  <c:v>0.84965928449744255</c:v>
                </c:pt>
                <c:pt idx="384">
                  <c:v>0.85026054714901089</c:v>
                </c:pt>
                <c:pt idx="385">
                  <c:v>0.85086180980057924</c:v>
                </c:pt>
                <c:pt idx="386">
                  <c:v>0.85146307245214758</c:v>
                </c:pt>
                <c:pt idx="387">
                  <c:v>0.85206433510371593</c:v>
                </c:pt>
                <c:pt idx="388">
                  <c:v>0.85266559775528428</c:v>
                </c:pt>
                <c:pt idx="389">
                  <c:v>0.85326686040685262</c:v>
                </c:pt>
                <c:pt idx="390">
                  <c:v>0.85386812305842097</c:v>
                </c:pt>
                <c:pt idx="391">
                  <c:v>0.85446938570998932</c:v>
                </c:pt>
                <c:pt idx="392">
                  <c:v>0.85507064836155766</c:v>
                </c:pt>
                <c:pt idx="393">
                  <c:v>0.85567191101312601</c:v>
                </c:pt>
                <c:pt idx="394">
                  <c:v>0.85627317366469435</c:v>
                </c:pt>
                <c:pt idx="395">
                  <c:v>0.8568744363162627</c:v>
                </c:pt>
                <c:pt idx="396">
                  <c:v>0.85747569896783105</c:v>
                </c:pt>
                <c:pt idx="397">
                  <c:v>0.85807696161939939</c:v>
                </c:pt>
                <c:pt idx="398">
                  <c:v>0.85867822427096774</c:v>
                </c:pt>
                <c:pt idx="399">
                  <c:v>0.85927948692253608</c:v>
                </c:pt>
                <c:pt idx="400">
                  <c:v>0.85988074957410443</c:v>
                </c:pt>
                <c:pt idx="401">
                  <c:v>0.86048201222567278</c:v>
                </c:pt>
                <c:pt idx="402">
                  <c:v>0.8610582222667591</c:v>
                </c:pt>
                <c:pt idx="403">
                  <c:v>0.86163443230784542</c:v>
                </c:pt>
                <c:pt idx="404">
                  <c:v>0.86221064234893174</c:v>
                </c:pt>
                <c:pt idx="405">
                  <c:v>0.86278685239001807</c:v>
                </c:pt>
                <c:pt idx="406">
                  <c:v>0.86336306243110439</c:v>
                </c:pt>
                <c:pt idx="407">
                  <c:v>0.86393927247219071</c:v>
                </c:pt>
                <c:pt idx="408">
                  <c:v>0.86451548251327703</c:v>
                </c:pt>
                <c:pt idx="409">
                  <c:v>0.86509169255436336</c:v>
                </c:pt>
                <c:pt idx="410">
                  <c:v>0.86566790259544968</c:v>
                </c:pt>
                <c:pt idx="411">
                  <c:v>0.866244112636536</c:v>
                </c:pt>
                <c:pt idx="412">
                  <c:v>0.86682032267762232</c:v>
                </c:pt>
                <c:pt idx="413">
                  <c:v>0.86739653271870865</c:v>
                </c:pt>
                <c:pt idx="414">
                  <c:v>0.86797274275979497</c:v>
                </c:pt>
                <c:pt idx="415">
                  <c:v>0.86854895280088129</c:v>
                </c:pt>
                <c:pt idx="416">
                  <c:v>0.86912516284196761</c:v>
                </c:pt>
                <c:pt idx="417">
                  <c:v>0.86970137288305394</c:v>
                </c:pt>
                <c:pt idx="418">
                  <c:v>0.87025253031365823</c:v>
                </c:pt>
                <c:pt idx="419">
                  <c:v>0.87080368774426253</c:v>
                </c:pt>
                <c:pt idx="420">
                  <c:v>0.87135484517486683</c:v>
                </c:pt>
                <c:pt idx="421">
                  <c:v>0.87190600260547113</c:v>
                </c:pt>
                <c:pt idx="422">
                  <c:v>0.87245716003607543</c:v>
                </c:pt>
                <c:pt idx="423">
                  <c:v>0.87300831746667973</c:v>
                </c:pt>
                <c:pt idx="424">
                  <c:v>0.87355947489728403</c:v>
                </c:pt>
                <c:pt idx="425">
                  <c:v>0.87411063232788833</c:v>
                </c:pt>
                <c:pt idx="426">
                  <c:v>0.87466178975849262</c:v>
                </c:pt>
                <c:pt idx="427">
                  <c:v>0.87521294718909692</c:v>
                </c:pt>
                <c:pt idx="428">
                  <c:v>0.87576410461970122</c:v>
                </c:pt>
                <c:pt idx="429">
                  <c:v>0.87631526205030552</c:v>
                </c:pt>
                <c:pt idx="430">
                  <c:v>0.87686641948090982</c:v>
                </c:pt>
                <c:pt idx="431">
                  <c:v>0.87741757691151412</c:v>
                </c:pt>
                <c:pt idx="432">
                  <c:v>0.87794368173163639</c:v>
                </c:pt>
                <c:pt idx="433">
                  <c:v>0.87846978655175867</c:v>
                </c:pt>
                <c:pt idx="434">
                  <c:v>0.87899589137188094</c:v>
                </c:pt>
                <c:pt idx="435">
                  <c:v>0.87952199619200322</c:v>
                </c:pt>
                <c:pt idx="436">
                  <c:v>0.88004810101212549</c:v>
                </c:pt>
                <c:pt idx="437">
                  <c:v>0.88057420583224777</c:v>
                </c:pt>
                <c:pt idx="438">
                  <c:v>0.88110031065237004</c:v>
                </c:pt>
                <c:pt idx="439">
                  <c:v>0.88162641547249232</c:v>
                </c:pt>
                <c:pt idx="440">
                  <c:v>0.88215252029261459</c:v>
                </c:pt>
                <c:pt idx="441">
                  <c:v>0.88265357250225485</c:v>
                </c:pt>
                <c:pt idx="442">
                  <c:v>0.8831546247118951</c:v>
                </c:pt>
                <c:pt idx="443">
                  <c:v>0.88365567692153535</c:v>
                </c:pt>
                <c:pt idx="444">
                  <c:v>0.8841567291311756</c:v>
                </c:pt>
                <c:pt idx="445">
                  <c:v>0.88465778134081585</c:v>
                </c:pt>
                <c:pt idx="446">
                  <c:v>0.8851588335504561</c:v>
                </c:pt>
                <c:pt idx="447">
                  <c:v>0.88565988576009635</c:v>
                </c:pt>
                <c:pt idx="448">
                  <c:v>0.88616093796973661</c:v>
                </c:pt>
                <c:pt idx="449">
                  <c:v>0.88666199017937686</c:v>
                </c:pt>
                <c:pt idx="450">
                  <c:v>0.88716304238901711</c:v>
                </c:pt>
                <c:pt idx="451">
                  <c:v>0.88766409459865736</c:v>
                </c:pt>
                <c:pt idx="452">
                  <c:v>0.88816514680829761</c:v>
                </c:pt>
                <c:pt idx="453">
                  <c:v>0.88866619901793786</c:v>
                </c:pt>
                <c:pt idx="454">
                  <c:v>0.88914219861709609</c:v>
                </c:pt>
                <c:pt idx="455">
                  <c:v>0.88961819821625432</c:v>
                </c:pt>
                <c:pt idx="456">
                  <c:v>0.89009419781541255</c:v>
                </c:pt>
                <c:pt idx="457">
                  <c:v>0.89057019741457077</c:v>
                </c:pt>
                <c:pt idx="458">
                  <c:v>0.891046197013729</c:v>
                </c:pt>
                <c:pt idx="459">
                  <c:v>0.89152219661288723</c:v>
                </c:pt>
                <c:pt idx="460">
                  <c:v>0.89199819621204546</c:v>
                </c:pt>
                <c:pt idx="461">
                  <c:v>0.89247419581120369</c:v>
                </c:pt>
                <c:pt idx="462">
                  <c:v>0.89295019541036191</c:v>
                </c:pt>
                <c:pt idx="463">
                  <c:v>0.89340114239903812</c:v>
                </c:pt>
                <c:pt idx="464">
                  <c:v>0.89385208938771432</c:v>
                </c:pt>
                <c:pt idx="465">
                  <c:v>0.89430303637639053</c:v>
                </c:pt>
                <c:pt idx="466">
                  <c:v>0.89475398336506673</c:v>
                </c:pt>
                <c:pt idx="467">
                  <c:v>0.89520493035374293</c:v>
                </c:pt>
                <c:pt idx="468">
                  <c:v>0.89565587734241914</c:v>
                </c:pt>
                <c:pt idx="469">
                  <c:v>0.89610682433109534</c:v>
                </c:pt>
                <c:pt idx="470">
                  <c:v>0.89655777131977155</c:v>
                </c:pt>
                <c:pt idx="471">
                  <c:v>0.89700871830844775</c:v>
                </c:pt>
                <c:pt idx="472">
                  <c:v>0.89745966529712395</c:v>
                </c:pt>
                <c:pt idx="473">
                  <c:v>0.89791061228580016</c:v>
                </c:pt>
                <c:pt idx="474">
                  <c:v>0.89836155927447636</c:v>
                </c:pt>
                <c:pt idx="475">
                  <c:v>0.89881250626315257</c:v>
                </c:pt>
                <c:pt idx="476">
                  <c:v>0.89926345325182877</c:v>
                </c:pt>
                <c:pt idx="477">
                  <c:v>0.89971440024050497</c:v>
                </c:pt>
                <c:pt idx="478">
                  <c:v>0.90016534722918118</c:v>
                </c:pt>
                <c:pt idx="479">
                  <c:v>0.90061629421785738</c:v>
                </c:pt>
                <c:pt idx="480">
                  <c:v>0.90106724120653359</c:v>
                </c:pt>
                <c:pt idx="481">
                  <c:v>0.90151818819520979</c:v>
                </c:pt>
                <c:pt idx="482">
                  <c:v>0.90196913518388599</c:v>
                </c:pt>
                <c:pt idx="483">
                  <c:v>0.9024200821725622</c:v>
                </c:pt>
                <c:pt idx="484">
                  <c:v>0.9028710291612384</c:v>
                </c:pt>
                <c:pt idx="485">
                  <c:v>0.90332197614991461</c:v>
                </c:pt>
                <c:pt idx="486">
                  <c:v>0.90374787052810879</c:v>
                </c:pt>
                <c:pt idx="487">
                  <c:v>0.90417376490630297</c:v>
                </c:pt>
                <c:pt idx="488">
                  <c:v>0.90459965928449715</c:v>
                </c:pt>
                <c:pt idx="489">
                  <c:v>0.90502555366269133</c:v>
                </c:pt>
                <c:pt idx="490">
                  <c:v>0.90545144804088551</c:v>
                </c:pt>
                <c:pt idx="491">
                  <c:v>0.90587734241907969</c:v>
                </c:pt>
                <c:pt idx="492">
                  <c:v>0.90630323679727387</c:v>
                </c:pt>
                <c:pt idx="493">
                  <c:v>0.90672913117546805</c:v>
                </c:pt>
                <c:pt idx="494">
                  <c:v>0.90715502555366223</c:v>
                </c:pt>
                <c:pt idx="495">
                  <c:v>0.90758091993185641</c:v>
                </c:pt>
                <c:pt idx="496">
                  <c:v>0.90800681431005059</c:v>
                </c:pt>
                <c:pt idx="497">
                  <c:v>0.90843270868824477</c:v>
                </c:pt>
                <c:pt idx="498">
                  <c:v>0.90885860306643895</c:v>
                </c:pt>
                <c:pt idx="499">
                  <c:v>0.90928449744463313</c:v>
                </c:pt>
                <c:pt idx="500">
                  <c:v>0.90971039182282731</c:v>
                </c:pt>
                <c:pt idx="501">
                  <c:v>0.91013628620102149</c:v>
                </c:pt>
                <c:pt idx="502">
                  <c:v>0.91056218057921567</c:v>
                </c:pt>
                <c:pt idx="503">
                  <c:v>0.91098807495740985</c:v>
                </c:pt>
                <c:pt idx="504">
                  <c:v>0.91141396933560404</c:v>
                </c:pt>
                <c:pt idx="505">
                  <c:v>0.91183986371379822</c:v>
                </c:pt>
                <c:pt idx="506">
                  <c:v>0.9122657580919924</c:v>
                </c:pt>
                <c:pt idx="507">
                  <c:v>0.91269165247018658</c:v>
                </c:pt>
                <c:pt idx="508">
                  <c:v>0.91309249423789873</c:v>
                </c:pt>
                <c:pt idx="509">
                  <c:v>0.91349333600561089</c:v>
                </c:pt>
                <c:pt idx="510">
                  <c:v>0.91389417777332305</c:v>
                </c:pt>
                <c:pt idx="511">
                  <c:v>0.9142950195410352</c:v>
                </c:pt>
                <c:pt idx="512">
                  <c:v>0.91469586130874736</c:v>
                </c:pt>
                <c:pt idx="513">
                  <c:v>0.91509670307645952</c:v>
                </c:pt>
                <c:pt idx="514">
                  <c:v>0.91549754484417167</c:v>
                </c:pt>
                <c:pt idx="515">
                  <c:v>0.91589838661188383</c:v>
                </c:pt>
                <c:pt idx="516">
                  <c:v>0.91629922837959599</c:v>
                </c:pt>
                <c:pt idx="517">
                  <c:v>0.91670007014730814</c:v>
                </c:pt>
                <c:pt idx="518">
                  <c:v>0.9171009119150203</c:v>
                </c:pt>
                <c:pt idx="519">
                  <c:v>0.91750175368273246</c:v>
                </c:pt>
                <c:pt idx="520">
                  <c:v>0.91790259545044461</c:v>
                </c:pt>
                <c:pt idx="521">
                  <c:v>0.91830343721815677</c:v>
                </c:pt>
                <c:pt idx="522">
                  <c:v>0.91870427898586893</c:v>
                </c:pt>
                <c:pt idx="523">
                  <c:v>0.91910512075358108</c:v>
                </c:pt>
                <c:pt idx="524">
                  <c:v>0.91950596252129324</c:v>
                </c:pt>
                <c:pt idx="525">
                  <c:v>0.9199068042890054</c:v>
                </c:pt>
                <c:pt idx="526">
                  <c:v>0.92030764605671755</c:v>
                </c:pt>
                <c:pt idx="527">
                  <c:v>0.92070848782442971</c:v>
                </c:pt>
                <c:pt idx="528">
                  <c:v>0.92110932959214187</c:v>
                </c:pt>
                <c:pt idx="529">
                  <c:v>0.921485118749372</c:v>
                </c:pt>
                <c:pt idx="530">
                  <c:v>0.92186090790660213</c:v>
                </c:pt>
                <c:pt idx="531">
                  <c:v>0.92223669706383227</c:v>
                </c:pt>
                <c:pt idx="532">
                  <c:v>0.9226124862210624</c:v>
                </c:pt>
                <c:pt idx="533">
                  <c:v>0.92298827537829253</c:v>
                </c:pt>
                <c:pt idx="534">
                  <c:v>0.92336406453552267</c:v>
                </c:pt>
                <c:pt idx="535">
                  <c:v>0.9237398536927528</c:v>
                </c:pt>
                <c:pt idx="536">
                  <c:v>0.92411564284998293</c:v>
                </c:pt>
                <c:pt idx="537">
                  <c:v>0.92449143200721307</c:v>
                </c:pt>
                <c:pt idx="538">
                  <c:v>0.9248672211644432</c:v>
                </c:pt>
                <c:pt idx="539">
                  <c:v>0.92524301032167333</c:v>
                </c:pt>
                <c:pt idx="540">
                  <c:v>0.92561879947890346</c:v>
                </c:pt>
                <c:pt idx="541">
                  <c:v>0.9259945886361336</c:v>
                </c:pt>
                <c:pt idx="542">
                  <c:v>0.92637037779336373</c:v>
                </c:pt>
                <c:pt idx="543">
                  <c:v>0.92674616695059386</c:v>
                </c:pt>
                <c:pt idx="544">
                  <c:v>0.927121956107824</c:v>
                </c:pt>
                <c:pt idx="545">
                  <c:v>0.92749774526505413</c:v>
                </c:pt>
                <c:pt idx="546">
                  <c:v>0.92787353442228426</c:v>
                </c:pt>
                <c:pt idx="547">
                  <c:v>0.9282493235795144</c:v>
                </c:pt>
                <c:pt idx="548">
                  <c:v>0.92862511273674453</c:v>
                </c:pt>
                <c:pt idx="549">
                  <c:v>0.92900090189397466</c:v>
                </c:pt>
                <c:pt idx="550">
                  <c:v>0.9293766910512048</c:v>
                </c:pt>
                <c:pt idx="551">
                  <c:v>0.92975248020843493</c:v>
                </c:pt>
                <c:pt idx="552">
                  <c:v>0.93012826936566506</c:v>
                </c:pt>
                <c:pt idx="553">
                  <c:v>0.93047900591241328</c:v>
                </c:pt>
                <c:pt idx="554">
                  <c:v>0.9308297424591615</c:v>
                </c:pt>
                <c:pt idx="555">
                  <c:v>0.93118047900590972</c:v>
                </c:pt>
                <c:pt idx="556">
                  <c:v>0.93153121555265794</c:v>
                </c:pt>
                <c:pt idx="557">
                  <c:v>0.93188195209940616</c:v>
                </c:pt>
                <c:pt idx="558">
                  <c:v>0.93223268864615438</c:v>
                </c:pt>
                <c:pt idx="559">
                  <c:v>0.9325834251929026</c:v>
                </c:pt>
                <c:pt idx="560">
                  <c:v>0.93293416173965082</c:v>
                </c:pt>
                <c:pt idx="561">
                  <c:v>0.93328489828639905</c:v>
                </c:pt>
                <c:pt idx="562">
                  <c:v>0.93363563483314727</c:v>
                </c:pt>
                <c:pt idx="563">
                  <c:v>0.93398637137989549</c:v>
                </c:pt>
                <c:pt idx="564">
                  <c:v>0.93433710792664371</c:v>
                </c:pt>
                <c:pt idx="565">
                  <c:v>0.93468784447339193</c:v>
                </c:pt>
                <c:pt idx="566">
                  <c:v>0.93503858102014015</c:v>
                </c:pt>
                <c:pt idx="567">
                  <c:v>0.93538931756688837</c:v>
                </c:pt>
                <c:pt idx="568">
                  <c:v>0.93574005411363659</c:v>
                </c:pt>
                <c:pt idx="569">
                  <c:v>0.93609079066038481</c:v>
                </c:pt>
                <c:pt idx="570">
                  <c:v>0.93644152720713303</c:v>
                </c:pt>
                <c:pt idx="571">
                  <c:v>0.93679226375388125</c:v>
                </c:pt>
                <c:pt idx="572">
                  <c:v>0.93714300030062947</c:v>
                </c:pt>
                <c:pt idx="573">
                  <c:v>0.93749373684737769</c:v>
                </c:pt>
                <c:pt idx="574">
                  <c:v>0.93784447339412591</c:v>
                </c:pt>
                <c:pt idx="575">
                  <c:v>0.93819520994087413</c:v>
                </c:pt>
                <c:pt idx="576">
                  <c:v>0.93854594648762235</c:v>
                </c:pt>
                <c:pt idx="577">
                  <c:v>0.93889668303437057</c:v>
                </c:pt>
                <c:pt idx="578">
                  <c:v>0.93924741958111879</c:v>
                </c:pt>
                <c:pt idx="579">
                  <c:v>0.93959815612786701</c:v>
                </c:pt>
                <c:pt idx="580">
                  <c:v>0.93994889267461523</c:v>
                </c:pt>
                <c:pt idx="581">
                  <c:v>0.94029962922136345</c:v>
                </c:pt>
                <c:pt idx="582">
                  <c:v>0.94065036576811167</c:v>
                </c:pt>
                <c:pt idx="583">
                  <c:v>0.94097604970437787</c:v>
                </c:pt>
                <c:pt idx="584">
                  <c:v>0.94130173364064407</c:v>
                </c:pt>
                <c:pt idx="585">
                  <c:v>0.94162741757691026</c:v>
                </c:pt>
                <c:pt idx="586">
                  <c:v>0.94195310151317646</c:v>
                </c:pt>
                <c:pt idx="587">
                  <c:v>0.94227878544944266</c:v>
                </c:pt>
                <c:pt idx="588">
                  <c:v>0.94260446938570885</c:v>
                </c:pt>
                <c:pt idx="589">
                  <c:v>0.94293015332197505</c:v>
                </c:pt>
                <c:pt idx="590">
                  <c:v>0.94325583725824125</c:v>
                </c:pt>
                <c:pt idx="591">
                  <c:v>0.94358152119450744</c:v>
                </c:pt>
                <c:pt idx="592">
                  <c:v>0.94390720513077364</c:v>
                </c:pt>
                <c:pt idx="593">
                  <c:v>0.94423288906703984</c:v>
                </c:pt>
                <c:pt idx="594">
                  <c:v>0.94455857300330603</c:v>
                </c:pt>
                <c:pt idx="595">
                  <c:v>0.94488425693957223</c:v>
                </c:pt>
                <c:pt idx="596">
                  <c:v>0.94520994087583843</c:v>
                </c:pt>
                <c:pt idx="597">
                  <c:v>0.94553562481210462</c:v>
                </c:pt>
                <c:pt idx="598">
                  <c:v>0.94586130874837082</c:v>
                </c:pt>
                <c:pt idx="599">
                  <c:v>0.94618699268463702</c:v>
                </c:pt>
                <c:pt idx="600">
                  <c:v>0.94651267662090321</c:v>
                </c:pt>
                <c:pt idx="601">
                  <c:v>0.94683836055716941</c:v>
                </c:pt>
                <c:pt idx="602">
                  <c:v>0.94716404449343561</c:v>
                </c:pt>
                <c:pt idx="603">
                  <c:v>0.94748972842970181</c:v>
                </c:pt>
                <c:pt idx="604">
                  <c:v>0.947815412365968</c:v>
                </c:pt>
                <c:pt idx="605">
                  <c:v>0.9481410963022342</c:v>
                </c:pt>
                <c:pt idx="606">
                  <c:v>0.9484667802385004</c:v>
                </c:pt>
                <c:pt idx="607">
                  <c:v>0.94879246417476659</c:v>
                </c:pt>
                <c:pt idx="608">
                  <c:v>0.94911814811103279</c:v>
                </c:pt>
                <c:pt idx="609">
                  <c:v>0.94944383204729899</c:v>
                </c:pt>
                <c:pt idx="610">
                  <c:v>0.94976951598356518</c:v>
                </c:pt>
                <c:pt idx="611">
                  <c:v>0.95009519991983138</c:v>
                </c:pt>
                <c:pt idx="612">
                  <c:v>0.95042088385609758</c:v>
                </c:pt>
                <c:pt idx="613">
                  <c:v>0.95074656779236377</c:v>
                </c:pt>
                <c:pt idx="614">
                  <c:v>0.95107225172862997</c:v>
                </c:pt>
                <c:pt idx="615">
                  <c:v>0.95137288305441414</c:v>
                </c:pt>
                <c:pt idx="616">
                  <c:v>0.95167351438019832</c:v>
                </c:pt>
                <c:pt idx="617">
                  <c:v>0.95197414570598249</c:v>
                </c:pt>
                <c:pt idx="618">
                  <c:v>0.95227477703176666</c:v>
                </c:pt>
                <c:pt idx="619">
                  <c:v>0.95257540835755083</c:v>
                </c:pt>
                <c:pt idx="620">
                  <c:v>0.95287603968333501</c:v>
                </c:pt>
                <c:pt idx="621">
                  <c:v>0.95317667100911918</c:v>
                </c:pt>
                <c:pt idx="622">
                  <c:v>0.95347730233490335</c:v>
                </c:pt>
                <c:pt idx="623">
                  <c:v>0.95377793366068753</c:v>
                </c:pt>
                <c:pt idx="624">
                  <c:v>0.9540785649864717</c:v>
                </c:pt>
                <c:pt idx="625">
                  <c:v>0.95437919631225587</c:v>
                </c:pt>
                <c:pt idx="626">
                  <c:v>0.95467982763804005</c:v>
                </c:pt>
                <c:pt idx="627">
                  <c:v>0.95498045896382422</c:v>
                </c:pt>
                <c:pt idx="628">
                  <c:v>0.95528109028960839</c:v>
                </c:pt>
                <c:pt idx="629">
                  <c:v>0.95558172161539257</c:v>
                </c:pt>
                <c:pt idx="630">
                  <c:v>0.95588235294117674</c:v>
                </c:pt>
                <c:pt idx="631">
                  <c:v>0.95618298426696091</c:v>
                </c:pt>
                <c:pt idx="632">
                  <c:v>0.95648361559274508</c:v>
                </c:pt>
                <c:pt idx="633">
                  <c:v>0.95678424691852926</c:v>
                </c:pt>
                <c:pt idx="634">
                  <c:v>0.95708487824431343</c:v>
                </c:pt>
                <c:pt idx="635">
                  <c:v>0.9573855095700976</c:v>
                </c:pt>
                <c:pt idx="636">
                  <c:v>0.95768614089588178</c:v>
                </c:pt>
                <c:pt idx="637">
                  <c:v>0.95798677222166595</c:v>
                </c:pt>
                <c:pt idx="638">
                  <c:v>0.95828740354745012</c:v>
                </c:pt>
                <c:pt idx="639">
                  <c:v>0.9585880348732343</c:v>
                </c:pt>
                <c:pt idx="640">
                  <c:v>0.95888866619901847</c:v>
                </c:pt>
                <c:pt idx="641">
                  <c:v>0.95918929752480264</c:v>
                </c:pt>
                <c:pt idx="642">
                  <c:v>0.95948992885058682</c:v>
                </c:pt>
                <c:pt idx="643">
                  <c:v>0.95979056017637099</c:v>
                </c:pt>
                <c:pt idx="644">
                  <c:v>0.96009119150215516</c:v>
                </c:pt>
                <c:pt idx="645">
                  <c:v>0.96036677021745731</c:v>
                </c:pt>
                <c:pt idx="646">
                  <c:v>0.96064234893275946</c:v>
                </c:pt>
                <c:pt idx="647">
                  <c:v>0.96091792764806161</c:v>
                </c:pt>
                <c:pt idx="648">
                  <c:v>0.96119350636336376</c:v>
                </c:pt>
                <c:pt idx="649">
                  <c:v>0.96146908507866591</c:v>
                </c:pt>
                <c:pt idx="650">
                  <c:v>0.96174466379396806</c:v>
                </c:pt>
                <c:pt idx="651">
                  <c:v>0.96202024250927021</c:v>
                </c:pt>
                <c:pt idx="652">
                  <c:v>0.96229582122457236</c:v>
                </c:pt>
                <c:pt idx="653">
                  <c:v>0.96257139993987451</c:v>
                </c:pt>
                <c:pt idx="654">
                  <c:v>0.96284697865517666</c:v>
                </c:pt>
                <c:pt idx="655">
                  <c:v>0.9631225573704788</c:v>
                </c:pt>
                <c:pt idx="656">
                  <c:v>0.96339813608578095</c:v>
                </c:pt>
                <c:pt idx="657">
                  <c:v>0.9636737148010831</c:v>
                </c:pt>
                <c:pt idx="658">
                  <c:v>0.96394929351638525</c:v>
                </c:pt>
                <c:pt idx="659">
                  <c:v>0.9642248722316874</c:v>
                </c:pt>
                <c:pt idx="660">
                  <c:v>0.96450045094698955</c:v>
                </c:pt>
                <c:pt idx="661">
                  <c:v>0.9647760296622917</c:v>
                </c:pt>
                <c:pt idx="662">
                  <c:v>0.96505160837759385</c:v>
                </c:pt>
                <c:pt idx="663">
                  <c:v>0.965327187092896</c:v>
                </c:pt>
                <c:pt idx="664">
                  <c:v>0.96560276580819815</c:v>
                </c:pt>
                <c:pt idx="665">
                  <c:v>0.9658783445235003</c:v>
                </c:pt>
                <c:pt idx="666">
                  <c:v>0.96615392323880245</c:v>
                </c:pt>
                <c:pt idx="667">
                  <c:v>0.9664295019541046</c:v>
                </c:pt>
                <c:pt idx="668">
                  <c:v>0.96670508066940675</c:v>
                </c:pt>
                <c:pt idx="669">
                  <c:v>0.9669806593847089</c:v>
                </c:pt>
                <c:pt idx="670">
                  <c:v>0.96725623810001105</c:v>
                </c:pt>
                <c:pt idx="671">
                  <c:v>0.96750676420483117</c:v>
                </c:pt>
                <c:pt idx="672">
                  <c:v>0.9677572903096513</c:v>
                </c:pt>
                <c:pt idx="673">
                  <c:v>0.96800781641447142</c:v>
                </c:pt>
                <c:pt idx="674">
                  <c:v>0.96825834251929155</c:v>
                </c:pt>
                <c:pt idx="675">
                  <c:v>0.96850886862411167</c:v>
                </c:pt>
                <c:pt idx="676">
                  <c:v>0.9687593947289318</c:v>
                </c:pt>
                <c:pt idx="677">
                  <c:v>0.96900992083375193</c:v>
                </c:pt>
                <c:pt idx="678">
                  <c:v>0.96926044693857205</c:v>
                </c:pt>
                <c:pt idx="679">
                  <c:v>0.96951097304339218</c:v>
                </c:pt>
                <c:pt idx="680">
                  <c:v>0.9697614991482123</c:v>
                </c:pt>
                <c:pt idx="681">
                  <c:v>0.97001202525303243</c:v>
                </c:pt>
                <c:pt idx="682">
                  <c:v>0.97026255135785255</c:v>
                </c:pt>
                <c:pt idx="683">
                  <c:v>0.97051307746267268</c:v>
                </c:pt>
                <c:pt idx="684">
                  <c:v>0.97076360356749281</c:v>
                </c:pt>
                <c:pt idx="685">
                  <c:v>0.97101412967231293</c:v>
                </c:pt>
                <c:pt idx="686">
                  <c:v>0.97126465577713306</c:v>
                </c:pt>
                <c:pt idx="687">
                  <c:v>0.97151518188195318</c:v>
                </c:pt>
                <c:pt idx="688">
                  <c:v>0.97176570798677331</c:v>
                </c:pt>
                <c:pt idx="689">
                  <c:v>0.97201623409159343</c:v>
                </c:pt>
                <c:pt idx="690">
                  <c:v>0.97226676019641356</c:v>
                </c:pt>
                <c:pt idx="691">
                  <c:v>0.97251728630123369</c:v>
                </c:pt>
                <c:pt idx="692">
                  <c:v>0.97276781240605381</c:v>
                </c:pt>
                <c:pt idx="693">
                  <c:v>0.97301833851087394</c:v>
                </c:pt>
                <c:pt idx="694">
                  <c:v>0.97326886461569406</c:v>
                </c:pt>
                <c:pt idx="695">
                  <c:v>0.97351939072051419</c:v>
                </c:pt>
                <c:pt idx="696">
                  <c:v>0.97376991682533431</c:v>
                </c:pt>
                <c:pt idx="697">
                  <c:v>0.97402044293015444</c:v>
                </c:pt>
                <c:pt idx="698">
                  <c:v>0.97427096903497457</c:v>
                </c:pt>
                <c:pt idx="699">
                  <c:v>0.97449644252931267</c:v>
                </c:pt>
                <c:pt idx="700">
                  <c:v>0.97472191602365077</c:v>
                </c:pt>
                <c:pt idx="701">
                  <c:v>0.97494738951798887</c:v>
                </c:pt>
                <c:pt idx="702">
                  <c:v>0.97517286301232697</c:v>
                </c:pt>
                <c:pt idx="703">
                  <c:v>0.97539833650666508</c:v>
                </c:pt>
                <c:pt idx="704">
                  <c:v>0.97562381000100318</c:v>
                </c:pt>
                <c:pt idx="705">
                  <c:v>0.97584928349534128</c:v>
                </c:pt>
                <c:pt idx="706">
                  <c:v>0.97607475698967938</c:v>
                </c:pt>
                <c:pt idx="707">
                  <c:v>0.97630023048401748</c:v>
                </c:pt>
                <c:pt idx="708">
                  <c:v>0.97652570397835559</c:v>
                </c:pt>
                <c:pt idx="709">
                  <c:v>0.97675117747269369</c:v>
                </c:pt>
                <c:pt idx="710">
                  <c:v>0.97697665096703179</c:v>
                </c:pt>
                <c:pt idx="711">
                  <c:v>0.97720212446136989</c:v>
                </c:pt>
                <c:pt idx="712">
                  <c:v>0.97742759795570799</c:v>
                </c:pt>
                <c:pt idx="713">
                  <c:v>0.9776530714500461</c:v>
                </c:pt>
                <c:pt idx="714">
                  <c:v>0.9778785449443842</c:v>
                </c:pt>
                <c:pt idx="715">
                  <c:v>0.9781040184387223</c:v>
                </c:pt>
                <c:pt idx="716">
                  <c:v>0.9783294919330604</c:v>
                </c:pt>
                <c:pt idx="717">
                  <c:v>0.9785549654273985</c:v>
                </c:pt>
                <c:pt idx="718">
                  <c:v>0.97878043892173661</c:v>
                </c:pt>
                <c:pt idx="719">
                  <c:v>0.97900591241607471</c:v>
                </c:pt>
                <c:pt idx="720">
                  <c:v>0.97923138591041281</c:v>
                </c:pt>
                <c:pt idx="721">
                  <c:v>0.97945685940475091</c:v>
                </c:pt>
                <c:pt idx="722">
                  <c:v>0.97968233289908901</c:v>
                </c:pt>
                <c:pt idx="723">
                  <c:v>0.97990780639342712</c:v>
                </c:pt>
                <c:pt idx="724">
                  <c:v>0.98013327988776522</c:v>
                </c:pt>
                <c:pt idx="725">
                  <c:v>0.98035875338210332</c:v>
                </c:pt>
                <c:pt idx="726">
                  <c:v>0.98058422687644142</c:v>
                </c:pt>
                <c:pt idx="727">
                  <c:v>0.98080970037077952</c:v>
                </c:pt>
                <c:pt idx="728">
                  <c:v>0.98103517386511763</c:v>
                </c:pt>
                <c:pt idx="729">
                  <c:v>0.98126064735945573</c:v>
                </c:pt>
                <c:pt idx="730">
                  <c:v>0.98148612085379383</c:v>
                </c:pt>
                <c:pt idx="731">
                  <c:v>0.98171159434813193</c:v>
                </c:pt>
                <c:pt idx="732">
                  <c:v>0.98193706784247003</c:v>
                </c:pt>
                <c:pt idx="733">
                  <c:v>0.98216254133680814</c:v>
                </c:pt>
                <c:pt idx="734">
                  <c:v>0.98238801483114624</c:v>
                </c:pt>
                <c:pt idx="735">
                  <c:v>0.98261348832548434</c:v>
                </c:pt>
                <c:pt idx="736">
                  <c:v>0.98281390920934042</c:v>
                </c:pt>
                <c:pt idx="737">
                  <c:v>0.9830143300931965</c:v>
                </c:pt>
                <c:pt idx="738">
                  <c:v>0.98321475097705258</c:v>
                </c:pt>
                <c:pt idx="739">
                  <c:v>0.98341517186090865</c:v>
                </c:pt>
                <c:pt idx="740">
                  <c:v>0.98361559274476473</c:v>
                </c:pt>
                <c:pt idx="741">
                  <c:v>0.98381601362862081</c:v>
                </c:pt>
                <c:pt idx="742">
                  <c:v>0.98401643451247689</c:v>
                </c:pt>
                <c:pt idx="743">
                  <c:v>0.98421685539633297</c:v>
                </c:pt>
                <c:pt idx="744">
                  <c:v>0.98441727628018905</c:v>
                </c:pt>
                <c:pt idx="745">
                  <c:v>0.98461769716404512</c:v>
                </c:pt>
                <c:pt idx="746">
                  <c:v>0.9848181180479012</c:v>
                </c:pt>
                <c:pt idx="747">
                  <c:v>0.98501853893175728</c:v>
                </c:pt>
                <c:pt idx="748">
                  <c:v>0.98521895981561336</c:v>
                </c:pt>
                <c:pt idx="749">
                  <c:v>0.98541938069946944</c:v>
                </c:pt>
                <c:pt idx="750">
                  <c:v>0.98561980158332552</c:v>
                </c:pt>
                <c:pt idx="751">
                  <c:v>0.98582022246718159</c:v>
                </c:pt>
                <c:pt idx="752">
                  <c:v>0.98602064335103767</c:v>
                </c:pt>
                <c:pt idx="753">
                  <c:v>0.98622106423489375</c:v>
                </c:pt>
                <c:pt idx="754">
                  <c:v>0.98642148511874983</c:v>
                </c:pt>
                <c:pt idx="755">
                  <c:v>0.98662190600260591</c:v>
                </c:pt>
                <c:pt idx="756">
                  <c:v>0.98682232688646199</c:v>
                </c:pt>
                <c:pt idx="757">
                  <c:v>0.98702274777031807</c:v>
                </c:pt>
                <c:pt idx="758">
                  <c:v>0.98722316865417414</c:v>
                </c:pt>
                <c:pt idx="759">
                  <c:v>0.98742358953803022</c:v>
                </c:pt>
                <c:pt idx="760">
                  <c:v>0.9876240104218863</c:v>
                </c:pt>
                <c:pt idx="761">
                  <c:v>0.98782443130574238</c:v>
                </c:pt>
                <c:pt idx="762">
                  <c:v>0.98802485218959846</c:v>
                </c:pt>
                <c:pt idx="763">
                  <c:v>0.98822527307345454</c:v>
                </c:pt>
                <c:pt idx="764">
                  <c:v>0.98842569395731061</c:v>
                </c:pt>
                <c:pt idx="765">
                  <c:v>0.98862611484116669</c:v>
                </c:pt>
                <c:pt idx="766">
                  <c:v>0.98882653572502277</c:v>
                </c:pt>
                <c:pt idx="767">
                  <c:v>0.98902695660887885</c:v>
                </c:pt>
                <c:pt idx="768">
                  <c:v>0.9892023248822529</c:v>
                </c:pt>
                <c:pt idx="769">
                  <c:v>0.98937769315562696</c:v>
                </c:pt>
                <c:pt idx="770">
                  <c:v>0.98955306142900101</c:v>
                </c:pt>
                <c:pt idx="771">
                  <c:v>0.98972842970237507</c:v>
                </c:pt>
                <c:pt idx="772">
                  <c:v>0.98990379797574912</c:v>
                </c:pt>
                <c:pt idx="773">
                  <c:v>0.99007916624912318</c:v>
                </c:pt>
                <c:pt idx="774">
                  <c:v>0.99025453452249723</c:v>
                </c:pt>
                <c:pt idx="775">
                  <c:v>0.99042990279587129</c:v>
                </c:pt>
                <c:pt idx="776">
                  <c:v>0.99060527106924534</c:v>
                </c:pt>
                <c:pt idx="777">
                  <c:v>0.9907806393426194</c:v>
                </c:pt>
                <c:pt idx="778">
                  <c:v>0.99095600761599345</c:v>
                </c:pt>
                <c:pt idx="779">
                  <c:v>0.99113137588936751</c:v>
                </c:pt>
                <c:pt idx="780">
                  <c:v>0.99130674416274156</c:v>
                </c:pt>
                <c:pt idx="781">
                  <c:v>0.99148211243611561</c:v>
                </c:pt>
                <c:pt idx="782">
                  <c:v>0.99165748070948967</c:v>
                </c:pt>
                <c:pt idx="783">
                  <c:v>0.99183284898286372</c:v>
                </c:pt>
                <c:pt idx="784">
                  <c:v>0.99200821725623778</c:v>
                </c:pt>
                <c:pt idx="785">
                  <c:v>0.99218358552961183</c:v>
                </c:pt>
                <c:pt idx="786">
                  <c:v>0.99235895380298589</c:v>
                </c:pt>
                <c:pt idx="787">
                  <c:v>0.99253432207635994</c:v>
                </c:pt>
                <c:pt idx="788">
                  <c:v>0.992709690349734</c:v>
                </c:pt>
                <c:pt idx="789">
                  <c:v>0.99288505862310805</c:v>
                </c:pt>
                <c:pt idx="790">
                  <c:v>0.99306042689648211</c:v>
                </c:pt>
                <c:pt idx="791">
                  <c:v>0.99323579516985616</c:v>
                </c:pt>
                <c:pt idx="792">
                  <c:v>0.99338611083274819</c:v>
                </c:pt>
                <c:pt idx="793">
                  <c:v>0.99353642649564022</c:v>
                </c:pt>
                <c:pt idx="794">
                  <c:v>0.99368674215853225</c:v>
                </c:pt>
                <c:pt idx="795">
                  <c:v>0.99383705782142429</c:v>
                </c:pt>
                <c:pt idx="796">
                  <c:v>0.99398737348431632</c:v>
                </c:pt>
                <c:pt idx="797">
                  <c:v>0.99413768914720835</c:v>
                </c:pt>
                <c:pt idx="798">
                  <c:v>0.99428800481010038</c:v>
                </c:pt>
                <c:pt idx="799">
                  <c:v>0.99443832047299241</c:v>
                </c:pt>
                <c:pt idx="800">
                  <c:v>0.99458863613588444</c:v>
                </c:pt>
                <c:pt idx="801">
                  <c:v>0.99473895179877647</c:v>
                </c:pt>
                <c:pt idx="802">
                  <c:v>0.9948892674616685</c:v>
                </c:pt>
                <c:pt idx="803">
                  <c:v>0.99503958312456053</c:v>
                </c:pt>
                <c:pt idx="804">
                  <c:v>0.99518989878745256</c:v>
                </c:pt>
                <c:pt idx="805">
                  <c:v>0.9953402144503446</c:v>
                </c:pt>
                <c:pt idx="806">
                  <c:v>0.99549053011323663</c:v>
                </c:pt>
                <c:pt idx="807">
                  <c:v>0.99564084577612866</c:v>
                </c:pt>
                <c:pt idx="808">
                  <c:v>0.99579116143902069</c:v>
                </c:pt>
                <c:pt idx="809">
                  <c:v>0.99594147710191272</c:v>
                </c:pt>
                <c:pt idx="810">
                  <c:v>0.99606674015432273</c:v>
                </c:pt>
                <c:pt idx="811">
                  <c:v>0.99619200320673273</c:v>
                </c:pt>
                <c:pt idx="812">
                  <c:v>0.99631726625914274</c:v>
                </c:pt>
                <c:pt idx="813">
                  <c:v>0.99644252931155275</c:v>
                </c:pt>
                <c:pt idx="814">
                  <c:v>0.99656779236396276</c:v>
                </c:pt>
                <c:pt idx="815">
                  <c:v>0.99669305541637276</c:v>
                </c:pt>
                <c:pt idx="816">
                  <c:v>0.99681831846878277</c:v>
                </c:pt>
                <c:pt idx="817">
                  <c:v>0.99694358152119278</c:v>
                </c:pt>
                <c:pt idx="818">
                  <c:v>0.99706884457360279</c:v>
                </c:pt>
                <c:pt idx="819">
                  <c:v>0.99719410762601279</c:v>
                </c:pt>
                <c:pt idx="820">
                  <c:v>0.9973193706784228</c:v>
                </c:pt>
                <c:pt idx="821">
                  <c:v>0.99744463373083281</c:v>
                </c:pt>
                <c:pt idx="822">
                  <c:v>0.99756989678324282</c:v>
                </c:pt>
                <c:pt idx="823">
                  <c:v>0.99769515983565282</c:v>
                </c:pt>
                <c:pt idx="824">
                  <c:v>0.99782042288806283</c:v>
                </c:pt>
                <c:pt idx="825">
                  <c:v>0.99794568594047284</c:v>
                </c:pt>
                <c:pt idx="826">
                  <c:v>0.99807094899288284</c:v>
                </c:pt>
                <c:pt idx="827">
                  <c:v>0.99817115943481094</c:v>
                </c:pt>
                <c:pt idx="828">
                  <c:v>0.99827136987673903</c:v>
                </c:pt>
                <c:pt idx="829">
                  <c:v>0.99837158031866713</c:v>
                </c:pt>
                <c:pt idx="830">
                  <c:v>0.99847179076059522</c:v>
                </c:pt>
                <c:pt idx="831">
                  <c:v>0.99857200120252332</c:v>
                </c:pt>
                <c:pt idx="832">
                  <c:v>0.99867221164445141</c:v>
                </c:pt>
                <c:pt idx="833">
                  <c:v>0.99877242208637951</c:v>
                </c:pt>
                <c:pt idx="834">
                  <c:v>0.9988726325283076</c:v>
                </c:pt>
                <c:pt idx="835">
                  <c:v>0.9989728429702357</c:v>
                </c:pt>
                <c:pt idx="836">
                  <c:v>0.99907305341216379</c:v>
                </c:pt>
                <c:pt idx="837">
                  <c:v>0.99917326385409189</c:v>
                </c:pt>
                <c:pt idx="838">
                  <c:v>0.99927347429601998</c:v>
                </c:pt>
                <c:pt idx="839">
                  <c:v>0.99937368473794808</c:v>
                </c:pt>
                <c:pt idx="840">
                  <c:v>0.99944884256939415</c:v>
                </c:pt>
                <c:pt idx="841">
                  <c:v>0.99952400040084022</c:v>
                </c:pt>
                <c:pt idx="842">
                  <c:v>0.99959915823228629</c:v>
                </c:pt>
                <c:pt idx="843">
                  <c:v>0.99967431606373236</c:v>
                </c:pt>
                <c:pt idx="844">
                  <c:v>0.99972442128469641</c:v>
                </c:pt>
                <c:pt idx="845">
                  <c:v>0.99977452650566045</c:v>
                </c:pt>
                <c:pt idx="846">
                  <c:v>0.9998246317266245</c:v>
                </c:pt>
                <c:pt idx="847">
                  <c:v>0.99984968433710653</c:v>
                </c:pt>
                <c:pt idx="848">
                  <c:v>0.99987473694758855</c:v>
                </c:pt>
                <c:pt idx="849">
                  <c:v>0.99989978955807057</c:v>
                </c:pt>
                <c:pt idx="850">
                  <c:v>0.9999248421685526</c:v>
                </c:pt>
                <c:pt idx="851">
                  <c:v>0.99994989477903462</c:v>
                </c:pt>
                <c:pt idx="852">
                  <c:v>0.99997494738951664</c:v>
                </c:pt>
                <c:pt idx="853">
                  <c:v>0.99999999999999867</c:v>
                </c:pt>
                <c:pt idx="854">
                  <c:v>0.99999999999999867</c:v>
                </c:pt>
                <c:pt idx="855">
                  <c:v>0.99999999999999867</c:v>
                </c:pt>
                <c:pt idx="856">
                  <c:v>0.99999999999999867</c:v>
                </c:pt>
                <c:pt idx="857">
                  <c:v>0.99999999999999867</c:v>
                </c:pt>
                <c:pt idx="858">
                  <c:v>0.99999999999999867</c:v>
                </c:pt>
                <c:pt idx="859">
                  <c:v>0.99999999999999867</c:v>
                </c:pt>
                <c:pt idx="860">
                  <c:v>0.99999999999999867</c:v>
                </c:pt>
                <c:pt idx="861">
                  <c:v>0.99999999999999867</c:v>
                </c:pt>
                <c:pt idx="862">
                  <c:v>0.99999999999999867</c:v>
                </c:pt>
                <c:pt idx="863">
                  <c:v>0.99999999999999867</c:v>
                </c:pt>
                <c:pt idx="864">
                  <c:v>0.99999999999999867</c:v>
                </c:pt>
                <c:pt idx="865">
                  <c:v>0.99999999999999867</c:v>
                </c:pt>
                <c:pt idx="866">
                  <c:v>0.99999999999999867</c:v>
                </c:pt>
                <c:pt idx="867">
                  <c:v>0.99999999999999867</c:v>
                </c:pt>
                <c:pt idx="868">
                  <c:v>0.99999999999999867</c:v>
                </c:pt>
                <c:pt idx="869">
                  <c:v>0.99999999999999867</c:v>
                </c:pt>
                <c:pt idx="870">
                  <c:v>0.99999999999999867</c:v>
                </c:pt>
                <c:pt idx="871">
                  <c:v>0.99999999999999867</c:v>
                </c:pt>
                <c:pt idx="872">
                  <c:v>0.99999999999999867</c:v>
                </c:pt>
                <c:pt idx="873">
                  <c:v>0.99999999999999867</c:v>
                </c:pt>
                <c:pt idx="874">
                  <c:v>0.99999999999999867</c:v>
                </c:pt>
                <c:pt idx="875">
                  <c:v>0.99999999999999867</c:v>
                </c:pt>
                <c:pt idx="876">
                  <c:v>0.99999999999999867</c:v>
                </c:pt>
                <c:pt idx="877">
                  <c:v>0.99999999999999867</c:v>
                </c:pt>
                <c:pt idx="878">
                  <c:v>0.99999999999999867</c:v>
                </c:pt>
                <c:pt idx="879">
                  <c:v>0.99999999999999867</c:v>
                </c:pt>
                <c:pt idx="880">
                  <c:v>0.99999999999999867</c:v>
                </c:pt>
                <c:pt idx="881">
                  <c:v>0.99999999999999867</c:v>
                </c:pt>
                <c:pt idx="882">
                  <c:v>0.99999999999999867</c:v>
                </c:pt>
                <c:pt idx="883">
                  <c:v>0.99999999999999867</c:v>
                </c:pt>
                <c:pt idx="884">
                  <c:v>0.99999999999999867</c:v>
                </c:pt>
                <c:pt idx="885">
                  <c:v>0.99999999999999867</c:v>
                </c:pt>
                <c:pt idx="886">
                  <c:v>0.99999999999999867</c:v>
                </c:pt>
                <c:pt idx="887">
                  <c:v>0.99999999999999867</c:v>
                </c:pt>
                <c:pt idx="888">
                  <c:v>0.99999999999999867</c:v>
                </c:pt>
                <c:pt idx="889">
                  <c:v>0.99999999999999867</c:v>
                </c:pt>
                <c:pt idx="890">
                  <c:v>0.99999999999999867</c:v>
                </c:pt>
                <c:pt idx="891">
                  <c:v>0.99999999999999867</c:v>
                </c:pt>
                <c:pt idx="892">
                  <c:v>0.99999999999999867</c:v>
                </c:pt>
                <c:pt idx="893">
                  <c:v>0.99999999999999867</c:v>
                </c:pt>
                <c:pt idx="894">
                  <c:v>0.99999999999999867</c:v>
                </c:pt>
                <c:pt idx="895">
                  <c:v>0.99999999999999867</c:v>
                </c:pt>
                <c:pt idx="896">
                  <c:v>0.99999999999999867</c:v>
                </c:pt>
                <c:pt idx="897">
                  <c:v>0.99999999999999867</c:v>
                </c:pt>
                <c:pt idx="898">
                  <c:v>0.99999999999999867</c:v>
                </c:pt>
                <c:pt idx="899">
                  <c:v>0.99999999999999867</c:v>
                </c:pt>
                <c:pt idx="900">
                  <c:v>0.99999999999999867</c:v>
                </c:pt>
                <c:pt idx="901">
                  <c:v>0.99999999999999867</c:v>
                </c:pt>
                <c:pt idx="902">
                  <c:v>0.99999999999999867</c:v>
                </c:pt>
                <c:pt idx="903">
                  <c:v>0.99999999999999867</c:v>
                </c:pt>
                <c:pt idx="904">
                  <c:v>0.99999999999999867</c:v>
                </c:pt>
                <c:pt idx="905">
                  <c:v>0.99999999999999867</c:v>
                </c:pt>
                <c:pt idx="906">
                  <c:v>0.99999999999999867</c:v>
                </c:pt>
                <c:pt idx="907">
                  <c:v>0.99999999999999867</c:v>
                </c:pt>
                <c:pt idx="908">
                  <c:v>0.99999999999999867</c:v>
                </c:pt>
                <c:pt idx="909">
                  <c:v>0.99999999999999867</c:v>
                </c:pt>
                <c:pt idx="910">
                  <c:v>0.99999999999999867</c:v>
                </c:pt>
                <c:pt idx="911">
                  <c:v>0.99999999999999867</c:v>
                </c:pt>
                <c:pt idx="912">
                  <c:v>0.99999999999999867</c:v>
                </c:pt>
                <c:pt idx="913">
                  <c:v>0.99999999999999867</c:v>
                </c:pt>
                <c:pt idx="914">
                  <c:v>0.99999999999999867</c:v>
                </c:pt>
                <c:pt idx="915">
                  <c:v>0.99999999999999867</c:v>
                </c:pt>
                <c:pt idx="916">
                  <c:v>0.99999999999999867</c:v>
                </c:pt>
                <c:pt idx="917">
                  <c:v>0.99999999999999867</c:v>
                </c:pt>
                <c:pt idx="918">
                  <c:v>0.99999999999999867</c:v>
                </c:pt>
                <c:pt idx="919">
                  <c:v>0.99999999999999867</c:v>
                </c:pt>
                <c:pt idx="920">
                  <c:v>0.99999999999999867</c:v>
                </c:pt>
                <c:pt idx="921">
                  <c:v>0.99999999999999867</c:v>
                </c:pt>
                <c:pt idx="922">
                  <c:v>0.99999999999999867</c:v>
                </c:pt>
                <c:pt idx="923">
                  <c:v>0.99999999999999867</c:v>
                </c:pt>
                <c:pt idx="924">
                  <c:v>0.99999999999999867</c:v>
                </c:pt>
                <c:pt idx="925">
                  <c:v>0.99999999999999867</c:v>
                </c:pt>
                <c:pt idx="926">
                  <c:v>0.99999999999999867</c:v>
                </c:pt>
                <c:pt idx="927">
                  <c:v>0.99999999999999867</c:v>
                </c:pt>
                <c:pt idx="928">
                  <c:v>0.99999999999999867</c:v>
                </c:pt>
                <c:pt idx="929">
                  <c:v>0.99999999999999867</c:v>
                </c:pt>
                <c:pt idx="930">
                  <c:v>0.99999999999999867</c:v>
                </c:pt>
                <c:pt idx="931">
                  <c:v>0.99999999999999867</c:v>
                </c:pt>
                <c:pt idx="932">
                  <c:v>0.99999999999999867</c:v>
                </c:pt>
                <c:pt idx="933">
                  <c:v>0.99999999999999867</c:v>
                </c:pt>
                <c:pt idx="934">
                  <c:v>0.99999999999999867</c:v>
                </c:pt>
                <c:pt idx="935">
                  <c:v>0.99999999999999867</c:v>
                </c:pt>
                <c:pt idx="936">
                  <c:v>0.99999999999999867</c:v>
                </c:pt>
                <c:pt idx="937">
                  <c:v>0.99999999999999867</c:v>
                </c:pt>
                <c:pt idx="938">
                  <c:v>0.99999999999999867</c:v>
                </c:pt>
                <c:pt idx="939">
                  <c:v>0.99999999999999867</c:v>
                </c:pt>
                <c:pt idx="940">
                  <c:v>0.99999999999999867</c:v>
                </c:pt>
                <c:pt idx="941">
                  <c:v>0.99999999999999867</c:v>
                </c:pt>
                <c:pt idx="942">
                  <c:v>0.99999999999999867</c:v>
                </c:pt>
                <c:pt idx="943">
                  <c:v>0.99999999999999867</c:v>
                </c:pt>
                <c:pt idx="944">
                  <c:v>0.99999999999999867</c:v>
                </c:pt>
                <c:pt idx="945">
                  <c:v>0.99999999999999867</c:v>
                </c:pt>
                <c:pt idx="946">
                  <c:v>0.99999999999999867</c:v>
                </c:pt>
                <c:pt idx="947">
                  <c:v>0.99999999999999867</c:v>
                </c:pt>
                <c:pt idx="948">
                  <c:v>0.99999999999999867</c:v>
                </c:pt>
                <c:pt idx="949">
                  <c:v>0.99999999999999867</c:v>
                </c:pt>
                <c:pt idx="950">
                  <c:v>0.99999999999999867</c:v>
                </c:pt>
                <c:pt idx="951">
                  <c:v>0.99999999999999867</c:v>
                </c:pt>
                <c:pt idx="952">
                  <c:v>0.99999999999999867</c:v>
                </c:pt>
                <c:pt idx="953">
                  <c:v>0.99999999999999867</c:v>
                </c:pt>
                <c:pt idx="954">
                  <c:v>0.99999999999999867</c:v>
                </c:pt>
                <c:pt idx="955">
                  <c:v>0.99999999999999867</c:v>
                </c:pt>
                <c:pt idx="956">
                  <c:v>0.99999999999999867</c:v>
                </c:pt>
                <c:pt idx="957">
                  <c:v>0.99999999999999867</c:v>
                </c:pt>
                <c:pt idx="958">
                  <c:v>0.99999999999999867</c:v>
                </c:pt>
                <c:pt idx="959">
                  <c:v>0.99999999999999867</c:v>
                </c:pt>
                <c:pt idx="960">
                  <c:v>0.99999999999999867</c:v>
                </c:pt>
                <c:pt idx="961">
                  <c:v>0.99999999999999867</c:v>
                </c:pt>
                <c:pt idx="962">
                  <c:v>0.99999999999999867</c:v>
                </c:pt>
                <c:pt idx="963">
                  <c:v>0.99999999999999867</c:v>
                </c:pt>
                <c:pt idx="964">
                  <c:v>0.99999999999999867</c:v>
                </c:pt>
                <c:pt idx="965">
                  <c:v>0.99999999999999867</c:v>
                </c:pt>
                <c:pt idx="966">
                  <c:v>0.99999999999999867</c:v>
                </c:pt>
                <c:pt idx="967">
                  <c:v>0.99999999999999867</c:v>
                </c:pt>
                <c:pt idx="968">
                  <c:v>0.99999999999999867</c:v>
                </c:pt>
                <c:pt idx="969">
                  <c:v>0.99999999999999867</c:v>
                </c:pt>
                <c:pt idx="970">
                  <c:v>0.99999999999999867</c:v>
                </c:pt>
                <c:pt idx="971">
                  <c:v>0.99999999999999867</c:v>
                </c:pt>
                <c:pt idx="972">
                  <c:v>0.99999999999999867</c:v>
                </c:pt>
                <c:pt idx="973">
                  <c:v>0.99999999999999867</c:v>
                </c:pt>
                <c:pt idx="974">
                  <c:v>0.99999999999999867</c:v>
                </c:pt>
                <c:pt idx="975">
                  <c:v>0.99999999999999867</c:v>
                </c:pt>
                <c:pt idx="976">
                  <c:v>0.99999999999999867</c:v>
                </c:pt>
                <c:pt idx="977">
                  <c:v>0.99999999999999867</c:v>
                </c:pt>
                <c:pt idx="978">
                  <c:v>0.99999999999999867</c:v>
                </c:pt>
                <c:pt idx="979">
                  <c:v>0.99999999999999867</c:v>
                </c:pt>
                <c:pt idx="980">
                  <c:v>0.99999999999999867</c:v>
                </c:pt>
                <c:pt idx="981">
                  <c:v>0.99999999999999867</c:v>
                </c:pt>
                <c:pt idx="982">
                  <c:v>0.99999999999999867</c:v>
                </c:pt>
                <c:pt idx="983">
                  <c:v>0.99999999999999867</c:v>
                </c:pt>
                <c:pt idx="984">
                  <c:v>0.99999999999999867</c:v>
                </c:pt>
                <c:pt idx="985">
                  <c:v>0.99999999999999867</c:v>
                </c:pt>
                <c:pt idx="986">
                  <c:v>0.99999999999999867</c:v>
                </c:pt>
                <c:pt idx="987">
                  <c:v>0.99999999999999867</c:v>
                </c:pt>
                <c:pt idx="988">
                  <c:v>0.99999999999999867</c:v>
                </c:pt>
                <c:pt idx="989">
                  <c:v>0.99999999999999867</c:v>
                </c:pt>
                <c:pt idx="990">
                  <c:v>0.99999999999999867</c:v>
                </c:pt>
                <c:pt idx="991">
                  <c:v>0.99999999999999867</c:v>
                </c:pt>
                <c:pt idx="992">
                  <c:v>0.99999999999999867</c:v>
                </c:pt>
                <c:pt idx="993">
                  <c:v>0.99999999999999867</c:v>
                </c:pt>
                <c:pt idx="994">
                  <c:v>0.99999999999999867</c:v>
                </c:pt>
                <c:pt idx="995">
                  <c:v>0.99999999999999867</c:v>
                </c:pt>
                <c:pt idx="996">
                  <c:v>0.99999999999999867</c:v>
                </c:pt>
                <c:pt idx="997">
                  <c:v>0.99999999999999867</c:v>
                </c:pt>
                <c:pt idx="998">
                  <c:v>0.99999999999999867</c:v>
                </c:pt>
                <c:pt idx="999">
                  <c:v>0.99999999999999867</c:v>
                </c:pt>
                <c:pt idx="1000">
                  <c:v>0.99999999999999867</c:v>
                </c:pt>
                <c:pt idx="1001">
                  <c:v>0.99999999999999867</c:v>
                </c:pt>
                <c:pt idx="1002">
                  <c:v>0.99999999999999867</c:v>
                </c:pt>
                <c:pt idx="1003">
                  <c:v>0.99999999999999867</c:v>
                </c:pt>
                <c:pt idx="1004">
                  <c:v>0.99999999999999867</c:v>
                </c:pt>
                <c:pt idx="1005">
                  <c:v>0.99999999999999867</c:v>
                </c:pt>
                <c:pt idx="1006">
                  <c:v>0.99999999999999867</c:v>
                </c:pt>
                <c:pt idx="1007">
                  <c:v>0.99999999999999867</c:v>
                </c:pt>
                <c:pt idx="1008">
                  <c:v>0.99999999999999867</c:v>
                </c:pt>
                <c:pt idx="1009">
                  <c:v>0.99999999999999867</c:v>
                </c:pt>
                <c:pt idx="1010">
                  <c:v>0.99999999999999867</c:v>
                </c:pt>
                <c:pt idx="1011">
                  <c:v>0.99999999999999867</c:v>
                </c:pt>
                <c:pt idx="1012">
                  <c:v>0.99999999999999867</c:v>
                </c:pt>
                <c:pt idx="1013">
                  <c:v>0.99999999999999867</c:v>
                </c:pt>
                <c:pt idx="1014">
                  <c:v>0.99999999999999867</c:v>
                </c:pt>
                <c:pt idx="1015">
                  <c:v>0.99999999999999867</c:v>
                </c:pt>
                <c:pt idx="1016">
                  <c:v>0.99999999999999867</c:v>
                </c:pt>
                <c:pt idx="1017">
                  <c:v>0.99999999999999867</c:v>
                </c:pt>
                <c:pt idx="1018">
                  <c:v>0.99999999999999867</c:v>
                </c:pt>
                <c:pt idx="1019">
                  <c:v>0.99999999999999867</c:v>
                </c:pt>
                <c:pt idx="1020">
                  <c:v>0.99999999999999867</c:v>
                </c:pt>
                <c:pt idx="1021">
                  <c:v>0.99999999999999867</c:v>
                </c:pt>
                <c:pt idx="1022">
                  <c:v>0.99999999999999867</c:v>
                </c:pt>
                <c:pt idx="1023">
                  <c:v>0.99999999999999867</c:v>
                </c:pt>
                <c:pt idx="1024">
                  <c:v>0.99999999999999867</c:v>
                </c:pt>
                <c:pt idx="1025">
                  <c:v>0.99999999999999867</c:v>
                </c:pt>
                <c:pt idx="1026">
                  <c:v>0.99999999999999867</c:v>
                </c:pt>
                <c:pt idx="1027">
                  <c:v>0.99999999999999867</c:v>
                </c:pt>
                <c:pt idx="1028">
                  <c:v>0.99999999999999867</c:v>
                </c:pt>
                <c:pt idx="1029">
                  <c:v>0.99999999999999867</c:v>
                </c:pt>
                <c:pt idx="1030">
                  <c:v>0.99999999999999867</c:v>
                </c:pt>
                <c:pt idx="1031">
                  <c:v>0.99999999999999867</c:v>
                </c:pt>
                <c:pt idx="1032">
                  <c:v>0.99999999999999867</c:v>
                </c:pt>
                <c:pt idx="1033">
                  <c:v>0.99999999999999867</c:v>
                </c:pt>
                <c:pt idx="1034">
                  <c:v>0.99999999999999867</c:v>
                </c:pt>
                <c:pt idx="1035">
                  <c:v>0.99999999999999867</c:v>
                </c:pt>
                <c:pt idx="1036">
                  <c:v>0.99999999999999867</c:v>
                </c:pt>
                <c:pt idx="1037">
                  <c:v>0.99999999999999867</c:v>
                </c:pt>
                <c:pt idx="1038">
                  <c:v>0.99999999999999867</c:v>
                </c:pt>
                <c:pt idx="1039">
                  <c:v>0.99999999999999867</c:v>
                </c:pt>
                <c:pt idx="1040">
                  <c:v>0.99999999999999867</c:v>
                </c:pt>
                <c:pt idx="1041">
                  <c:v>0.99999999999999867</c:v>
                </c:pt>
                <c:pt idx="1042">
                  <c:v>0.99999999999999867</c:v>
                </c:pt>
                <c:pt idx="1043">
                  <c:v>0.99999999999999867</c:v>
                </c:pt>
                <c:pt idx="1044">
                  <c:v>0.99999999999999867</c:v>
                </c:pt>
                <c:pt idx="1045">
                  <c:v>0.99999999999999867</c:v>
                </c:pt>
                <c:pt idx="1046">
                  <c:v>0.99999999999999867</c:v>
                </c:pt>
                <c:pt idx="1047">
                  <c:v>0.99999999999999867</c:v>
                </c:pt>
                <c:pt idx="1048">
                  <c:v>0.99999999999999867</c:v>
                </c:pt>
                <c:pt idx="1049">
                  <c:v>0.99999999999999867</c:v>
                </c:pt>
                <c:pt idx="1050">
                  <c:v>0.99999999999999867</c:v>
                </c:pt>
                <c:pt idx="1051">
                  <c:v>0.99999999999999867</c:v>
                </c:pt>
                <c:pt idx="1052">
                  <c:v>0.99999999999999867</c:v>
                </c:pt>
                <c:pt idx="1053">
                  <c:v>0.99999999999999867</c:v>
                </c:pt>
                <c:pt idx="1054">
                  <c:v>0.99999999999999867</c:v>
                </c:pt>
                <c:pt idx="1055">
                  <c:v>0.99999999999999867</c:v>
                </c:pt>
                <c:pt idx="1056">
                  <c:v>0.99999999999999867</c:v>
                </c:pt>
                <c:pt idx="1057">
                  <c:v>0.99999999999999867</c:v>
                </c:pt>
                <c:pt idx="1058">
                  <c:v>0.99999999999999867</c:v>
                </c:pt>
                <c:pt idx="1059">
                  <c:v>0.99999999999999867</c:v>
                </c:pt>
                <c:pt idx="1060">
                  <c:v>0.99999999999999867</c:v>
                </c:pt>
                <c:pt idx="1061">
                  <c:v>0.99999999999999867</c:v>
                </c:pt>
                <c:pt idx="1062">
                  <c:v>0.99999999999999867</c:v>
                </c:pt>
                <c:pt idx="1063">
                  <c:v>0.99999999999999867</c:v>
                </c:pt>
                <c:pt idx="1064">
                  <c:v>0.99999999999999867</c:v>
                </c:pt>
                <c:pt idx="1065">
                  <c:v>0.99999999999999867</c:v>
                </c:pt>
                <c:pt idx="1066">
                  <c:v>0.99999999999999867</c:v>
                </c:pt>
                <c:pt idx="1067">
                  <c:v>0.99999999999999867</c:v>
                </c:pt>
                <c:pt idx="1068">
                  <c:v>0.99999999999999867</c:v>
                </c:pt>
                <c:pt idx="1069">
                  <c:v>0.99999999999999867</c:v>
                </c:pt>
                <c:pt idx="1070">
                  <c:v>0.99999999999999867</c:v>
                </c:pt>
                <c:pt idx="1071">
                  <c:v>0.99999999999999867</c:v>
                </c:pt>
                <c:pt idx="1072">
                  <c:v>0.99999999999999867</c:v>
                </c:pt>
                <c:pt idx="1073">
                  <c:v>0.99999999999999867</c:v>
                </c:pt>
                <c:pt idx="1074">
                  <c:v>0.99999999999999867</c:v>
                </c:pt>
                <c:pt idx="1075">
                  <c:v>0.99999999999999867</c:v>
                </c:pt>
                <c:pt idx="1076">
                  <c:v>0.99999999999999867</c:v>
                </c:pt>
                <c:pt idx="1077">
                  <c:v>0.99999999999999867</c:v>
                </c:pt>
                <c:pt idx="1078">
                  <c:v>0.99999999999999867</c:v>
                </c:pt>
                <c:pt idx="1079">
                  <c:v>0.99999999999999867</c:v>
                </c:pt>
                <c:pt idx="1080">
                  <c:v>0.99999999999999867</c:v>
                </c:pt>
                <c:pt idx="1081">
                  <c:v>0.99999999999999867</c:v>
                </c:pt>
                <c:pt idx="1082">
                  <c:v>0.99999999999999867</c:v>
                </c:pt>
                <c:pt idx="1083">
                  <c:v>0.99999999999999867</c:v>
                </c:pt>
                <c:pt idx="1084">
                  <c:v>0.99999999999999867</c:v>
                </c:pt>
                <c:pt idx="1085">
                  <c:v>0.99999999999999867</c:v>
                </c:pt>
                <c:pt idx="1086">
                  <c:v>0.99999999999999867</c:v>
                </c:pt>
                <c:pt idx="1087">
                  <c:v>0.99999999999999867</c:v>
                </c:pt>
                <c:pt idx="1088">
                  <c:v>0.99999999999999867</c:v>
                </c:pt>
                <c:pt idx="1089">
                  <c:v>0.99999999999999867</c:v>
                </c:pt>
                <c:pt idx="1090">
                  <c:v>0.99999999999999867</c:v>
                </c:pt>
                <c:pt idx="1091">
                  <c:v>0.99999999999999867</c:v>
                </c:pt>
                <c:pt idx="1092">
                  <c:v>0.99999999999999867</c:v>
                </c:pt>
                <c:pt idx="1093">
                  <c:v>0.99999999999999867</c:v>
                </c:pt>
                <c:pt idx="1094">
                  <c:v>0.99999999999999867</c:v>
                </c:pt>
                <c:pt idx="1095">
                  <c:v>0.99999999999999867</c:v>
                </c:pt>
                <c:pt idx="1096">
                  <c:v>0.99999999999999867</c:v>
                </c:pt>
                <c:pt idx="1097">
                  <c:v>0.99999999999999867</c:v>
                </c:pt>
                <c:pt idx="1098">
                  <c:v>0.99999999999999867</c:v>
                </c:pt>
                <c:pt idx="1099">
                  <c:v>0.99999999999999867</c:v>
                </c:pt>
                <c:pt idx="1100">
                  <c:v>0.99999999999999867</c:v>
                </c:pt>
                <c:pt idx="1101">
                  <c:v>0.99999999999999867</c:v>
                </c:pt>
                <c:pt idx="1102">
                  <c:v>0.99999999999999867</c:v>
                </c:pt>
                <c:pt idx="1103">
                  <c:v>0.99999999999999867</c:v>
                </c:pt>
                <c:pt idx="1104">
                  <c:v>0.99999999999999867</c:v>
                </c:pt>
                <c:pt idx="1105">
                  <c:v>0.99999999999999867</c:v>
                </c:pt>
                <c:pt idx="1106">
                  <c:v>0.99999999999999867</c:v>
                </c:pt>
                <c:pt idx="1107">
                  <c:v>0.99999999999999867</c:v>
                </c:pt>
                <c:pt idx="1108">
                  <c:v>0.99999999999999867</c:v>
                </c:pt>
                <c:pt idx="1109">
                  <c:v>0.99999999999999867</c:v>
                </c:pt>
                <c:pt idx="1110">
                  <c:v>0.99999999999999867</c:v>
                </c:pt>
                <c:pt idx="1111">
                  <c:v>0.99999999999999867</c:v>
                </c:pt>
                <c:pt idx="1112">
                  <c:v>0.99999999999999867</c:v>
                </c:pt>
                <c:pt idx="1113">
                  <c:v>0.99999999999999867</c:v>
                </c:pt>
                <c:pt idx="1114">
                  <c:v>0.99999999999999867</c:v>
                </c:pt>
                <c:pt idx="1115">
                  <c:v>0.99999999999999867</c:v>
                </c:pt>
                <c:pt idx="1116">
                  <c:v>0.99999999999999867</c:v>
                </c:pt>
                <c:pt idx="1117">
                  <c:v>0.99999999999999867</c:v>
                </c:pt>
                <c:pt idx="1118">
                  <c:v>0.99999999999999867</c:v>
                </c:pt>
                <c:pt idx="1119">
                  <c:v>0.99999999999999867</c:v>
                </c:pt>
                <c:pt idx="1120">
                  <c:v>0.99999999999999867</c:v>
                </c:pt>
                <c:pt idx="1121">
                  <c:v>0.99999999999999867</c:v>
                </c:pt>
                <c:pt idx="1122">
                  <c:v>0.99999999999999867</c:v>
                </c:pt>
                <c:pt idx="1123">
                  <c:v>0.99999999999999867</c:v>
                </c:pt>
                <c:pt idx="1124">
                  <c:v>0.99999999999999867</c:v>
                </c:pt>
                <c:pt idx="1125">
                  <c:v>0.99999999999999867</c:v>
                </c:pt>
                <c:pt idx="1126">
                  <c:v>0.99999999999999867</c:v>
                </c:pt>
                <c:pt idx="1127">
                  <c:v>0.99999999999999867</c:v>
                </c:pt>
                <c:pt idx="1128">
                  <c:v>0.99999999999999867</c:v>
                </c:pt>
                <c:pt idx="1129">
                  <c:v>0.99999999999999867</c:v>
                </c:pt>
                <c:pt idx="1130">
                  <c:v>0.99999999999999867</c:v>
                </c:pt>
                <c:pt idx="1131">
                  <c:v>0.99999999999999867</c:v>
                </c:pt>
                <c:pt idx="1132">
                  <c:v>0.99999999999999867</c:v>
                </c:pt>
                <c:pt idx="1133">
                  <c:v>0.99999999999999867</c:v>
                </c:pt>
                <c:pt idx="1134">
                  <c:v>0.99999999999999867</c:v>
                </c:pt>
                <c:pt idx="1135">
                  <c:v>0.99999999999999867</c:v>
                </c:pt>
                <c:pt idx="1136">
                  <c:v>0.99999999999999867</c:v>
                </c:pt>
                <c:pt idx="1137">
                  <c:v>0.99999999999999867</c:v>
                </c:pt>
                <c:pt idx="1138">
                  <c:v>0.99999999999999867</c:v>
                </c:pt>
                <c:pt idx="1139">
                  <c:v>0.99999999999999867</c:v>
                </c:pt>
                <c:pt idx="1140">
                  <c:v>0.99999999999999867</c:v>
                </c:pt>
                <c:pt idx="1141">
                  <c:v>0.99999999999999867</c:v>
                </c:pt>
                <c:pt idx="1142">
                  <c:v>0.99999999999999867</c:v>
                </c:pt>
                <c:pt idx="1143">
                  <c:v>0.99999999999999867</c:v>
                </c:pt>
                <c:pt idx="1144">
                  <c:v>0.99999999999999867</c:v>
                </c:pt>
                <c:pt idx="1145">
                  <c:v>0.99999999999999867</c:v>
                </c:pt>
                <c:pt idx="1146">
                  <c:v>0.99999999999999867</c:v>
                </c:pt>
                <c:pt idx="1147">
                  <c:v>0.99999999999999867</c:v>
                </c:pt>
                <c:pt idx="1148">
                  <c:v>0.99999999999999867</c:v>
                </c:pt>
                <c:pt idx="1149">
                  <c:v>0.99999999999999867</c:v>
                </c:pt>
                <c:pt idx="1150">
                  <c:v>0.99999999999999867</c:v>
                </c:pt>
                <c:pt idx="1151">
                  <c:v>0.99999999999999867</c:v>
                </c:pt>
                <c:pt idx="1152">
                  <c:v>0.99999999999999867</c:v>
                </c:pt>
                <c:pt idx="1153">
                  <c:v>0.99999999999999867</c:v>
                </c:pt>
                <c:pt idx="1154">
                  <c:v>0.99999999999999867</c:v>
                </c:pt>
                <c:pt idx="1155">
                  <c:v>0.99999999999999867</c:v>
                </c:pt>
                <c:pt idx="1156">
                  <c:v>0.99999999999999867</c:v>
                </c:pt>
                <c:pt idx="1157">
                  <c:v>0.99999999999999867</c:v>
                </c:pt>
                <c:pt idx="1158">
                  <c:v>0.99999999999999867</c:v>
                </c:pt>
                <c:pt idx="1159">
                  <c:v>0.99999999999999867</c:v>
                </c:pt>
                <c:pt idx="1160">
                  <c:v>0.99999999999999867</c:v>
                </c:pt>
                <c:pt idx="1161">
                  <c:v>0.99999999999999867</c:v>
                </c:pt>
                <c:pt idx="1162">
                  <c:v>0.99999999999999867</c:v>
                </c:pt>
                <c:pt idx="1163">
                  <c:v>0.99999999999999867</c:v>
                </c:pt>
                <c:pt idx="1164">
                  <c:v>0.99999999999999867</c:v>
                </c:pt>
                <c:pt idx="1165">
                  <c:v>0.99999999999999867</c:v>
                </c:pt>
                <c:pt idx="1166">
                  <c:v>0.99999999999999867</c:v>
                </c:pt>
                <c:pt idx="1167">
                  <c:v>0.99999999999999867</c:v>
                </c:pt>
                <c:pt idx="1168">
                  <c:v>0.99999999999999867</c:v>
                </c:pt>
                <c:pt idx="1169">
                  <c:v>0.99999999999999867</c:v>
                </c:pt>
                <c:pt idx="1170">
                  <c:v>0.99999999999999867</c:v>
                </c:pt>
                <c:pt idx="1171">
                  <c:v>0.99999999999999867</c:v>
                </c:pt>
                <c:pt idx="1172">
                  <c:v>0.99999999999999867</c:v>
                </c:pt>
                <c:pt idx="1173">
                  <c:v>0.99999999999999867</c:v>
                </c:pt>
                <c:pt idx="1174">
                  <c:v>0.99999999999999867</c:v>
                </c:pt>
                <c:pt idx="1175">
                  <c:v>0.99999999999999867</c:v>
                </c:pt>
                <c:pt idx="1176">
                  <c:v>0.99999999999999867</c:v>
                </c:pt>
                <c:pt idx="1177">
                  <c:v>0.99999999999999867</c:v>
                </c:pt>
                <c:pt idx="1178">
                  <c:v>0.99999999999999867</c:v>
                </c:pt>
                <c:pt idx="1179">
                  <c:v>0.99999999999999867</c:v>
                </c:pt>
                <c:pt idx="1180">
                  <c:v>0.99999999999999867</c:v>
                </c:pt>
                <c:pt idx="1181">
                  <c:v>0.99999999999999867</c:v>
                </c:pt>
                <c:pt idx="1182">
                  <c:v>0.99999999999999867</c:v>
                </c:pt>
                <c:pt idx="1183">
                  <c:v>0.99999999999999867</c:v>
                </c:pt>
                <c:pt idx="1184">
                  <c:v>0.99999999999999867</c:v>
                </c:pt>
                <c:pt idx="1185">
                  <c:v>0.99999999999999867</c:v>
                </c:pt>
                <c:pt idx="1186">
                  <c:v>0.99999999999999867</c:v>
                </c:pt>
                <c:pt idx="1187">
                  <c:v>0.99999999999999867</c:v>
                </c:pt>
                <c:pt idx="1188">
                  <c:v>0.99999999999999867</c:v>
                </c:pt>
                <c:pt idx="1189">
                  <c:v>0.99999999999999867</c:v>
                </c:pt>
                <c:pt idx="1190">
                  <c:v>0.99999999999999867</c:v>
                </c:pt>
                <c:pt idx="1191">
                  <c:v>0.99999999999999867</c:v>
                </c:pt>
                <c:pt idx="1192">
                  <c:v>0.99999999999999867</c:v>
                </c:pt>
                <c:pt idx="1193">
                  <c:v>0.99999999999999867</c:v>
                </c:pt>
                <c:pt idx="1194">
                  <c:v>0.99999999999999867</c:v>
                </c:pt>
                <c:pt idx="1195">
                  <c:v>0.99999999999999867</c:v>
                </c:pt>
                <c:pt idx="1196">
                  <c:v>0.99999999999999867</c:v>
                </c:pt>
                <c:pt idx="1197">
                  <c:v>0.99999999999999867</c:v>
                </c:pt>
                <c:pt idx="1198">
                  <c:v>0.99999999999999867</c:v>
                </c:pt>
                <c:pt idx="1199">
                  <c:v>0.99999999999999867</c:v>
                </c:pt>
                <c:pt idx="1200">
                  <c:v>0.99999999999999867</c:v>
                </c:pt>
                <c:pt idx="1201">
                  <c:v>0.99999999999999867</c:v>
                </c:pt>
                <c:pt idx="1202">
                  <c:v>0.99999999999999867</c:v>
                </c:pt>
                <c:pt idx="1203">
                  <c:v>0.99999999999999867</c:v>
                </c:pt>
                <c:pt idx="1204">
                  <c:v>0.99999999999999867</c:v>
                </c:pt>
                <c:pt idx="1205">
                  <c:v>0.99999999999999867</c:v>
                </c:pt>
                <c:pt idx="1206">
                  <c:v>0.99999999999999867</c:v>
                </c:pt>
                <c:pt idx="1207">
                  <c:v>0.99999999999999867</c:v>
                </c:pt>
                <c:pt idx="1208">
                  <c:v>0.99999999999999867</c:v>
                </c:pt>
                <c:pt idx="1209">
                  <c:v>0.99999999999999867</c:v>
                </c:pt>
                <c:pt idx="1210">
                  <c:v>0.99999999999999867</c:v>
                </c:pt>
                <c:pt idx="1211">
                  <c:v>0.99999999999999867</c:v>
                </c:pt>
                <c:pt idx="1212">
                  <c:v>0.99999999999999867</c:v>
                </c:pt>
                <c:pt idx="1213">
                  <c:v>0.99999999999999867</c:v>
                </c:pt>
                <c:pt idx="1214">
                  <c:v>0.99999999999999867</c:v>
                </c:pt>
                <c:pt idx="1215">
                  <c:v>0.99999999999999867</c:v>
                </c:pt>
                <c:pt idx="1216">
                  <c:v>0.99999999999999867</c:v>
                </c:pt>
                <c:pt idx="1217">
                  <c:v>0.99999999999999867</c:v>
                </c:pt>
                <c:pt idx="1218">
                  <c:v>0.99999999999999867</c:v>
                </c:pt>
                <c:pt idx="1219">
                  <c:v>0.99999999999999867</c:v>
                </c:pt>
                <c:pt idx="1220">
                  <c:v>0.99999999999999867</c:v>
                </c:pt>
                <c:pt idx="1221">
                  <c:v>0.99999999999999867</c:v>
                </c:pt>
                <c:pt idx="1222">
                  <c:v>0.99999999999999867</c:v>
                </c:pt>
                <c:pt idx="1223">
                  <c:v>0.99999999999999867</c:v>
                </c:pt>
                <c:pt idx="1224">
                  <c:v>0.99999999999999867</c:v>
                </c:pt>
                <c:pt idx="1225">
                  <c:v>0.99999999999999867</c:v>
                </c:pt>
                <c:pt idx="1226">
                  <c:v>0.99999999999999867</c:v>
                </c:pt>
                <c:pt idx="1227">
                  <c:v>0.99999999999999867</c:v>
                </c:pt>
                <c:pt idx="1228">
                  <c:v>0.99999999999999867</c:v>
                </c:pt>
                <c:pt idx="1229">
                  <c:v>0.99999999999999867</c:v>
                </c:pt>
                <c:pt idx="1230">
                  <c:v>0.99999999999999867</c:v>
                </c:pt>
                <c:pt idx="1231">
                  <c:v>0.99999999999999867</c:v>
                </c:pt>
                <c:pt idx="1232">
                  <c:v>0.99999999999999867</c:v>
                </c:pt>
                <c:pt idx="1233">
                  <c:v>0.99999999999999867</c:v>
                </c:pt>
                <c:pt idx="1234">
                  <c:v>0.99999999999999867</c:v>
                </c:pt>
                <c:pt idx="1235">
                  <c:v>0.99999999999999867</c:v>
                </c:pt>
                <c:pt idx="1236">
                  <c:v>0.99999999999999867</c:v>
                </c:pt>
                <c:pt idx="1237">
                  <c:v>0.99999999999999867</c:v>
                </c:pt>
                <c:pt idx="1238">
                  <c:v>0.99999999999999867</c:v>
                </c:pt>
                <c:pt idx="1239">
                  <c:v>0.99999999999999867</c:v>
                </c:pt>
                <c:pt idx="1240">
                  <c:v>0.99999999999999867</c:v>
                </c:pt>
                <c:pt idx="1241">
                  <c:v>0.99999999999999867</c:v>
                </c:pt>
                <c:pt idx="1242">
                  <c:v>0.99999999999999867</c:v>
                </c:pt>
                <c:pt idx="1243">
                  <c:v>0.99999999999999867</c:v>
                </c:pt>
                <c:pt idx="1244">
                  <c:v>0.99999999999999867</c:v>
                </c:pt>
                <c:pt idx="1245">
                  <c:v>0.99999999999999867</c:v>
                </c:pt>
                <c:pt idx="1246">
                  <c:v>0.99999999999999867</c:v>
                </c:pt>
                <c:pt idx="1247">
                  <c:v>0.99999999999999867</c:v>
                </c:pt>
                <c:pt idx="1248">
                  <c:v>0.99999999999999867</c:v>
                </c:pt>
                <c:pt idx="1249">
                  <c:v>0.99999999999999867</c:v>
                </c:pt>
                <c:pt idx="1250">
                  <c:v>0.99999999999999867</c:v>
                </c:pt>
                <c:pt idx="1251">
                  <c:v>0.99999999999999867</c:v>
                </c:pt>
                <c:pt idx="1252">
                  <c:v>0.99999999999999867</c:v>
                </c:pt>
                <c:pt idx="1253">
                  <c:v>0.99999999999999867</c:v>
                </c:pt>
                <c:pt idx="1254">
                  <c:v>0.99999999999999867</c:v>
                </c:pt>
                <c:pt idx="1255">
                  <c:v>0.99999999999999867</c:v>
                </c:pt>
                <c:pt idx="1256">
                  <c:v>0.99999999999999867</c:v>
                </c:pt>
                <c:pt idx="1257">
                  <c:v>0.99999999999999867</c:v>
                </c:pt>
                <c:pt idx="1258">
                  <c:v>0.99999999999999867</c:v>
                </c:pt>
                <c:pt idx="1259">
                  <c:v>0.99999999999999867</c:v>
                </c:pt>
                <c:pt idx="1260">
                  <c:v>0.99999999999999867</c:v>
                </c:pt>
                <c:pt idx="1261">
                  <c:v>0.99999999999999867</c:v>
                </c:pt>
                <c:pt idx="1262">
                  <c:v>0.99999999999999867</c:v>
                </c:pt>
                <c:pt idx="1263">
                  <c:v>0.99999999999999867</c:v>
                </c:pt>
                <c:pt idx="1264">
                  <c:v>0.99999999999999867</c:v>
                </c:pt>
                <c:pt idx="1265">
                  <c:v>0.99999999999999867</c:v>
                </c:pt>
                <c:pt idx="1266">
                  <c:v>0.99999999999999867</c:v>
                </c:pt>
                <c:pt idx="1267">
                  <c:v>0.99999999999999867</c:v>
                </c:pt>
                <c:pt idx="1268">
                  <c:v>0.99999999999999867</c:v>
                </c:pt>
                <c:pt idx="1269">
                  <c:v>0.99999999999999867</c:v>
                </c:pt>
                <c:pt idx="1270">
                  <c:v>0.99999999999999867</c:v>
                </c:pt>
                <c:pt idx="1271">
                  <c:v>0.99999999999999867</c:v>
                </c:pt>
                <c:pt idx="1272">
                  <c:v>0.99999999999999867</c:v>
                </c:pt>
                <c:pt idx="1273">
                  <c:v>0.99999999999999867</c:v>
                </c:pt>
                <c:pt idx="1274">
                  <c:v>0.99999999999999867</c:v>
                </c:pt>
                <c:pt idx="1275">
                  <c:v>0.99999999999999867</c:v>
                </c:pt>
                <c:pt idx="1276">
                  <c:v>0.99999999999999867</c:v>
                </c:pt>
                <c:pt idx="1277">
                  <c:v>0.99999999999999867</c:v>
                </c:pt>
                <c:pt idx="1278">
                  <c:v>0.99999999999999867</c:v>
                </c:pt>
                <c:pt idx="1279">
                  <c:v>0.99999999999999867</c:v>
                </c:pt>
                <c:pt idx="1280">
                  <c:v>0.99999999999999867</c:v>
                </c:pt>
                <c:pt idx="1281">
                  <c:v>0.99999999999999867</c:v>
                </c:pt>
                <c:pt idx="1282">
                  <c:v>0.99999999999999867</c:v>
                </c:pt>
                <c:pt idx="1283">
                  <c:v>0.99999999999999867</c:v>
                </c:pt>
                <c:pt idx="1284">
                  <c:v>0.99999999999999867</c:v>
                </c:pt>
                <c:pt idx="1285">
                  <c:v>0.99999999999999867</c:v>
                </c:pt>
                <c:pt idx="1286">
                  <c:v>0.99999999999999867</c:v>
                </c:pt>
                <c:pt idx="1287">
                  <c:v>0.99999999999999867</c:v>
                </c:pt>
                <c:pt idx="1288">
                  <c:v>0.99999999999999867</c:v>
                </c:pt>
                <c:pt idx="1289">
                  <c:v>0.99999999999999867</c:v>
                </c:pt>
                <c:pt idx="1290">
                  <c:v>0.99999999999999867</c:v>
                </c:pt>
                <c:pt idx="1291">
                  <c:v>0.99999999999999867</c:v>
                </c:pt>
                <c:pt idx="1292">
                  <c:v>0.99999999999999867</c:v>
                </c:pt>
                <c:pt idx="1293">
                  <c:v>0.99999999999999867</c:v>
                </c:pt>
                <c:pt idx="1294">
                  <c:v>0.99999999999999867</c:v>
                </c:pt>
                <c:pt idx="1295">
                  <c:v>0.99999999999999867</c:v>
                </c:pt>
                <c:pt idx="1296">
                  <c:v>0.99999999999999867</c:v>
                </c:pt>
                <c:pt idx="1297">
                  <c:v>0.99999999999999867</c:v>
                </c:pt>
                <c:pt idx="1298">
                  <c:v>0.99999999999999867</c:v>
                </c:pt>
                <c:pt idx="1299">
                  <c:v>0.99999999999999867</c:v>
                </c:pt>
                <c:pt idx="1300">
                  <c:v>0.99999999999999867</c:v>
                </c:pt>
                <c:pt idx="1301">
                  <c:v>0.99999999999999867</c:v>
                </c:pt>
                <c:pt idx="1302">
                  <c:v>0.99999999999999867</c:v>
                </c:pt>
                <c:pt idx="1303">
                  <c:v>0.99999999999999867</c:v>
                </c:pt>
                <c:pt idx="1304">
                  <c:v>0.99999999999999867</c:v>
                </c:pt>
                <c:pt idx="1305">
                  <c:v>0.99999999999999867</c:v>
                </c:pt>
                <c:pt idx="1306">
                  <c:v>0.99999999999999867</c:v>
                </c:pt>
                <c:pt idx="1307">
                  <c:v>0.99999999999999867</c:v>
                </c:pt>
                <c:pt idx="1308">
                  <c:v>0.99999999999999867</c:v>
                </c:pt>
                <c:pt idx="1309">
                  <c:v>0.99999999999999867</c:v>
                </c:pt>
                <c:pt idx="1310">
                  <c:v>0.99999999999999867</c:v>
                </c:pt>
                <c:pt idx="1311">
                  <c:v>0.99999999999999867</c:v>
                </c:pt>
                <c:pt idx="1312">
                  <c:v>0.99999999999999867</c:v>
                </c:pt>
                <c:pt idx="1313">
                  <c:v>0.99999999999999867</c:v>
                </c:pt>
                <c:pt idx="1314">
                  <c:v>0.99999999999999867</c:v>
                </c:pt>
                <c:pt idx="1315">
                  <c:v>0.99999999999999867</c:v>
                </c:pt>
                <c:pt idx="1316">
                  <c:v>0.99999999999999867</c:v>
                </c:pt>
                <c:pt idx="1317">
                  <c:v>0.99999999999999867</c:v>
                </c:pt>
                <c:pt idx="1318">
                  <c:v>0.99999999999999867</c:v>
                </c:pt>
                <c:pt idx="1319">
                  <c:v>0.99999999999999867</c:v>
                </c:pt>
                <c:pt idx="1320">
                  <c:v>0.99999999999999867</c:v>
                </c:pt>
                <c:pt idx="1321">
                  <c:v>0.99999999999999867</c:v>
                </c:pt>
                <c:pt idx="1322">
                  <c:v>0.99999999999999867</c:v>
                </c:pt>
                <c:pt idx="1323">
                  <c:v>0.99999999999999867</c:v>
                </c:pt>
                <c:pt idx="1324">
                  <c:v>0.99999999999999867</c:v>
                </c:pt>
                <c:pt idx="1325">
                  <c:v>0.99999999999999867</c:v>
                </c:pt>
                <c:pt idx="1326">
                  <c:v>0.99999999999999867</c:v>
                </c:pt>
                <c:pt idx="1327">
                  <c:v>0.99999999999999867</c:v>
                </c:pt>
                <c:pt idx="1328">
                  <c:v>0.99999999999999867</c:v>
                </c:pt>
                <c:pt idx="1329">
                  <c:v>0.99999999999999867</c:v>
                </c:pt>
                <c:pt idx="1330">
                  <c:v>0.99999999999999867</c:v>
                </c:pt>
                <c:pt idx="1331">
                  <c:v>0.99999999999999867</c:v>
                </c:pt>
                <c:pt idx="1332">
                  <c:v>0.99999999999999867</c:v>
                </c:pt>
                <c:pt idx="1333">
                  <c:v>0.99999999999999867</c:v>
                </c:pt>
                <c:pt idx="1334">
                  <c:v>0.99999999999999867</c:v>
                </c:pt>
                <c:pt idx="1335">
                  <c:v>0.99999999999999867</c:v>
                </c:pt>
                <c:pt idx="1336">
                  <c:v>0.99999999999999867</c:v>
                </c:pt>
                <c:pt idx="1337">
                  <c:v>0.99999999999999867</c:v>
                </c:pt>
                <c:pt idx="1338">
                  <c:v>0.99999999999999867</c:v>
                </c:pt>
                <c:pt idx="1339">
                  <c:v>0.99999999999999867</c:v>
                </c:pt>
                <c:pt idx="1340">
                  <c:v>0.99999999999999867</c:v>
                </c:pt>
                <c:pt idx="1341">
                  <c:v>0.99999999999999867</c:v>
                </c:pt>
                <c:pt idx="1342">
                  <c:v>0.99999999999999867</c:v>
                </c:pt>
                <c:pt idx="1343">
                  <c:v>0.99999999999999867</c:v>
                </c:pt>
                <c:pt idx="1344">
                  <c:v>0.99999999999999867</c:v>
                </c:pt>
                <c:pt idx="1345">
                  <c:v>0.99999999999999867</c:v>
                </c:pt>
                <c:pt idx="1346">
                  <c:v>0.99999999999999867</c:v>
                </c:pt>
                <c:pt idx="1347">
                  <c:v>0.99999999999999867</c:v>
                </c:pt>
                <c:pt idx="1348">
                  <c:v>0.99999999999999867</c:v>
                </c:pt>
                <c:pt idx="1349">
                  <c:v>0.99999999999999867</c:v>
                </c:pt>
                <c:pt idx="1350">
                  <c:v>0.99999999999999867</c:v>
                </c:pt>
                <c:pt idx="1351">
                  <c:v>0.99999999999999867</c:v>
                </c:pt>
                <c:pt idx="1352">
                  <c:v>0.99999999999999867</c:v>
                </c:pt>
                <c:pt idx="1353">
                  <c:v>0.99999999999999867</c:v>
                </c:pt>
                <c:pt idx="1354">
                  <c:v>0.99999999999999867</c:v>
                </c:pt>
                <c:pt idx="1355">
                  <c:v>0.99999999999999867</c:v>
                </c:pt>
                <c:pt idx="1356">
                  <c:v>0.99999999999999867</c:v>
                </c:pt>
                <c:pt idx="1357">
                  <c:v>0.99999999999999867</c:v>
                </c:pt>
                <c:pt idx="1358">
                  <c:v>0.99999999999999867</c:v>
                </c:pt>
                <c:pt idx="1359">
                  <c:v>0.99999999999999867</c:v>
                </c:pt>
                <c:pt idx="1360">
                  <c:v>0.99999999999999867</c:v>
                </c:pt>
                <c:pt idx="1361">
                  <c:v>0.99999999999999867</c:v>
                </c:pt>
                <c:pt idx="1362">
                  <c:v>0.99999999999999867</c:v>
                </c:pt>
                <c:pt idx="1363">
                  <c:v>0.99999999999999867</c:v>
                </c:pt>
                <c:pt idx="1364">
                  <c:v>0.99999999999999867</c:v>
                </c:pt>
                <c:pt idx="1365">
                  <c:v>0.99999999999999867</c:v>
                </c:pt>
                <c:pt idx="1366">
                  <c:v>0.99999999999999867</c:v>
                </c:pt>
                <c:pt idx="1367">
                  <c:v>0.99999999999999867</c:v>
                </c:pt>
                <c:pt idx="1368">
                  <c:v>0.99999999999999867</c:v>
                </c:pt>
                <c:pt idx="1369">
                  <c:v>0.99999999999999867</c:v>
                </c:pt>
                <c:pt idx="1370">
                  <c:v>0.99999999999999867</c:v>
                </c:pt>
                <c:pt idx="1371">
                  <c:v>0.99999999999999867</c:v>
                </c:pt>
                <c:pt idx="1372">
                  <c:v>0.99999999999999867</c:v>
                </c:pt>
                <c:pt idx="1373">
                  <c:v>0.99999999999999867</c:v>
                </c:pt>
                <c:pt idx="1374">
                  <c:v>0.99999999999999867</c:v>
                </c:pt>
                <c:pt idx="1375">
                  <c:v>0.99999999999999867</c:v>
                </c:pt>
                <c:pt idx="1376">
                  <c:v>0.99999999999999867</c:v>
                </c:pt>
                <c:pt idx="1377">
                  <c:v>0.99999999999999867</c:v>
                </c:pt>
                <c:pt idx="1378">
                  <c:v>0.99999999999999867</c:v>
                </c:pt>
                <c:pt idx="1379">
                  <c:v>0.99999999999999867</c:v>
                </c:pt>
                <c:pt idx="1380">
                  <c:v>0.99999999999999867</c:v>
                </c:pt>
                <c:pt idx="1381">
                  <c:v>0.99999999999999867</c:v>
                </c:pt>
                <c:pt idx="1382">
                  <c:v>0.99999999999999867</c:v>
                </c:pt>
                <c:pt idx="1383">
                  <c:v>0.99999999999999867</c:v>
                </c:pt>
                <c:pt idx="1384">
                  <c:v>0.99999999999999867</c:v>
                </c:pt>
                <c:pt idx="1385">
                  <c:v>0.99999999999999867</c:v>
                </c:pt>
                <c:pt idx="1386">
                  <c:v>0.99999999999999867</c:v>
                </c:pt>
                <c:pt idx="1387">
                  <c:v>0.99999999999999867</c:v>
                </c:pt>
                <c:pt idx="1388">
                  <c:v>0.99999999999999867</c:v>
                </c:pt>
                <c:pt idx="1389">
                  <c:v>0.99999999999999867</c:v>
                </c:pt>
                <c:pt idx="1390">
                  <c:v>0.99999999999999867</c:v>
                </c:pt>
                <c:pt idx="1391">
                  <c:v>0.99999999999999867</c:v>
                </c:pt>
                <c:pt idx="1392">
                  <c:v>0.99999999999999867</c:v>
                </c:pt>
                <c:pt idx="1393">
                  <c:v>0.99999999999999867</c:v>
                </c:pt>
                <c:pt idx="1394">
                  <c:v>0.99999999999999867</c:v>
                </c:pt>
                <c:pt idx="1395">
                  <c:v>0.99999999999999867</c:v>
                </c:pt>
                <c:pt idx="1396">
                  <c:v>0.99999999999999867</c:v>
                </c:pt>
                <c:pt idx="1397">
                  <c:v>0.99999999999999867</c:v>
                </c:pt>
                <c:pt idx="1398">
                  <c:v>0.99999999999999867</c:v>
                </c:pt>
                <c:pt idx="1399">
                  <c:v>0.99999999999999867</c:v>
                </c:pt>
                <c:pt idx="1400">
                  <c:v>0.99999999999999867</c:v>
                </c:pt>
                <c:pt idx="1401">
                  <c:v>0.99999999999999867</c:v>
                </c:pt>
                <c:pt idx="1402">
                  <c:v>0.99999999999999867</c:v>
                </c:pt>
                <c:pt idx="1403">
                  <c:v>0.99999999999999867</c:v>
                </c:pt>
                <c:pt idx="1404">
                  <c:v>0.99999999999999867</c:v>
                </c:pt>
                <c:pt idx="1405">
                  <c:v>0.99999999999999867</c:v>
                </c:pt>
                <c:pt idx="1406">
                  <c:v>0.99999999999999867</c:v>
                </c:pt>
                <c:pt idx="1407">
                  <c:v>0.99999999999999867</c:v>
                </c:pt>
                <c:pt idx="1408">
                  <c:v>0.99999999999999867</c:v>
                </c:pt>
                <c:pt idx="1409">
                  <c:v>0.99999999999999867</c:v>
                </c:pt>
                <c:pt idx="1410">
                  <c:v>0.99999999999999867</c:v>
                </c:pt>
                <c:pt idx="1411">
                  <c:v>0.99999999999999867</c:v>
                </c:pt>
                <c:pt idx="1412">
                  <c:v>0.99999999999999867</c:v>
                </c:pt>
                <c:pt idx="1413">
                  <c:v>0.99999999999999867</c:v>
                </c:pt>
                <c:pt idx="1414">
                  <c:v>0.99999999999999867</c:v>
                </c:pt>
                <c:pt idx="1415">
                  <c:v>0.99999999999999867</c:v>
                </c:pt>
                <c:pt idx="1416">
                  <c:v>0.99999999999999867</c:v>
                </c:pt>
                <c:pt idx="1417">
                  <c:v>0.99999999999999867</c:v>
                </c:pt>
                <c:pt idx="1418">
                  <c:v>0.99999999999999867</c:v>
                </c:pt>
                <c:pt idx="1419">
                  <c:v>0.99999999999999867</c:v>
                </c:pt>
                <c:pt idx="1420">
                  <c:v>0.99999999999999867</c:v>
                </c:pt>
                <c:pt idx="1421">
                  <c:v>0.99999999999999867</c:v>
                </c:pt>
                <c:pt idx="1422">
                  <c:v>0.99999999999999867</c:v>
                </c:pt>
                <c:pt idx="1423">
                  <c:v>0.99999999999999867</c:v>
                </c:pt>
                <c:pt idx="1424">
                  <c:v>0.99999999999999867</c:v>
                </c:pt>
                <c:pt idx="1425">
                  <c:v>0.99999999999999867</c:v>
                </c:pt>
                <c:pt idx="1426">
                  <c:v>0.99999999999999867</c:v>
                </c:pt>
                <c:pt idx="1427">
                  <c:v>0.99999999999999867</c:v>
                </c:pt>
                <c:pt idx="1428">
                  <c:v>0.99999999999999867</c:v>
                </c:pt>
                <c:pt idx="1429">
                  <c:v>0.99999999999999867</c:v>
                </c:pt>
                <c:pt idx="1430">
                  <c:v>0.99999999999999867</c:v>
                </c:pt>
                <c:pt idx="1431">
                  <c:v>0.99999999999999867</c:v>
                </c:pt>
                <c:pt idx="1432">
                  <c:v>0.99999999999999867</c:v>
                </c:pt>
                <c:pt idx="1433">
                  <c:v>0.99999999999999867</c:v>
                </c:pt>
                <c:pt idx="1434">
                  <c:v>0.99999999999999867</c:v>
                </c:pt>
                <c:pt idx="1435">
                  <c:v>0.99999999999999867</c:v>
                </c:pt>
                <c:pt idx="1436">
                  <c:v>0.99999999999999867</c:v>
                </c:pt>
                <c:pt idx="1437">
                  <c:v>0.99999999999999867</c:v>
                </c:pt>
                <c:pt idx="1438">
                  <c:v>0.99999999999999867</c:v>
                </c:pt>
                <c:pt idx="1439">
                  <c:v>0.99999999999999867</c:v>
                </c:pt>
                <c:pt idx="1440">
                  <c:v>0.99999999999999867</c:v>
                </c:pt>
                <c:pt idx="1441">
                  <c:v>0.99999999999999867</c:v>
                </c:pt>
                <c:pt idx="1442">
                  <c:v>0.99999999999999867</c:v>
                </c:pt>
                <c:pt idx="1443">
                  <c:v>0.99999999999999867</c:v>
                </c:pt>
                <c:pt idx="1444">
                  <c:v>0.99999999999999867</c:v>
                </c:pt>
                <c:pt idx="1445">
                  <c:v>0.99999999999999867</c:v>
                </c:pt>
                <c:pt idx="1446">
                  <c:v>0.99999999999999867</c:v>
                </c:pt>
                <c:pt idx="1447">
                  <c:v>0.99999999999999867</c:v>
                </c:pt>
                <c:pt idx="1448">
                  <c:v>0.99999999999999867</c:v>
                </c:pt>
                <c:pt idx="1449">
                  <c:v>0.99999999999999867</c:v>
                </c:pt>
                <c:pt idx="1450">
                  <c:v>0.99999999999999867</c:v>
                </c:pt>
                <c:pt idx="1451">
                  <c:v>0.99999999999999867</c:v>
                </c:pt>
                <c:pt idx="1452">
                  <c:v>0.99999999999999867</c:v>
                </c:pt>
                <c:pt idx="1453">
                  <c:v>0.99999999999999867</c:v>
                </c:pt>
                <c:pt idx="1454">
                  <c:v>0.99999999999999867</c:v>
                </c:pt>
                <c:pt idx="1455">
                  <c:v>0.99999999999999867</c:v>
                </c:pt>
                <c:pt idx="1456">
                  <c:v>0.99999999999999867</c:v>
                </c:pt>
                <c:pt idx="1457">
                  <c:v>0.99999999999999867</c:v>
                </c:pt>
                <c:pt idx="1458">
                  <c:v>0.99999999999999867</c:v>
                </c:pt>
                <c:pt idx="1459">
                  <c:v>0.99999999999999867</c:v>
                </c:pt>
                <c:pt idx="1460">
                  <c:v>0.99999999999999867</c:v>
                </c:pt>
                <c:pt idx="1461">
                  <c:v>0.99999999999999867</c:v>
                </c:pt>
                <c:pt idx="1462">
                  <c:v>0.99999999999999867</c:v>
                </c:pt>
                <c:pt idx="1463">
                  <c:v>0.99999999999999867</c:v>
                </c:pt>
                <c:pt idx="1464">
                  <c:v>0.99999999999999867</c:v>
                </c:pt>
                <c:pt idx="1465">
                  <c:v>0.99999999999999867</c:v>
                </c:pt>
                <c:pt idx="1466">
                  <c:v>0.99999999999999867</c:v>
                </c:pt>
                <c:pt idx="1467">
                  <c:v>0.99999999999999867</c:v>
                </c:pt>
                <c:pt idx="1468">
                  <c:v>0.99999999999999867</c:v>
                </c:pt>
                <c:pt idx="1469">
                  <c:v>0.99999999999999867</c:v>
                </c:pt>
                <c:pt idx="1470">
                  <c:v>0.99999999999999867</c:v>
                </c:pt>
                <c:pt idx="1471">
                  <c:v>0.99999999999999867</c:v>
                </c:pt>
                <c:pt idx="1472">
                  <c:v>0.99999999999999867</c:v>
                </c:pt>
                <c:pt idx="1473">
                  <c:v>0.99999999999999867</c:v>
                </c:pt>
                <c:pt idx="1474">
                  <c:v>0.99999999999999867</c:v>
                </c:pt>
                <c:pt idx="1475">
                  <c:v>0.99999999999999867</c:v>
                </c:pt>
                <c:pt idx="1476">
                  <c:v>0.99999999999999867</c:v>
                </c:pt>
                <c:pt idx="1477">
                  <c:v>0.99999999999999867</c:v>
                </c:pt>
                <c:pt idx="1478">
                  <c:v>0.99999999999999867</c:v>
                </c:pt>
                <c:pt idx="1479">
                  <c:v>0.99999999999999867</c:v>
                </c:pt>
                <c:pt idx="1480">
                  <c:v>0.99999999999999867</c:v>
                </c:pt>
                <c:pt idx="1481">
                  <c:v>0.99999999999999867</c:v>
                </c:pt>
                <c:pt idx="1482">
                  <c:v>0.99999999999999867</c:v>
                </c:pt>
                <c:pt idx="1483">
                  <c:v>0.99999999999999867</c:v>
                </c:pt>
                <c:pt idx="1484">
                  <c:v>0.99999999999999867</c:v>
                </c:pt>
                <c:pt idx="1485">
                  <c:v>0.99999999999999867</c:v>
                </c:pt>
                <c:pt idx="1486">
                  <c:v>0.99999999999999867</c:v>
                </c:pt>
                <c:pt idx="1487">
                  <c:v>0.99999999999999867</c:v>
                </c:pt>
                <c:pt idx="1488">
                  <c:v>0.99999999999999867</c:v>
                </c:pt>
                <c:pt idx="1489">
                  <c:v>0.99999999999999867</c:v>
                </c:pt>
                <c:pt idx="1490">
                  <c:v>0.99999999999999867</c:v>
                </c:pt>
                <c:pt idx="1491">
                  <c:v>0.99999999999999867</c:v>
                </c:pt>
                <c:pt idx="1492">
                  <c:v>0.99999999999999867</c:v>
                </c:pt>
                <c:pt idx="1493">
                  <c:v>0.99999999999999867</c:v>
                </c:pt>
                <c:pt idx="1494">
                  <c:v>0.99999999999999867</c:v>
                </c:pt>
                <c:pt idx="1495">
                  <c:v>0.99999999999999867</c:v>
                </c:pt>
                <c:pt idx="1496">
                  <c:v>0.99999999999999867</c:v>
                </c:pt>
                <c:pt idx="1497">
                  <c:v>0.99999999999999867</c:v>
                </c:pt>
                <c:pt idx="1498">
                  <c:v>0.99999999999999867</c:v>
                </c:pt>
                <c:pt idx="1499">
                  <c:v>0.99999999999999867</c:v>
                </c:pt>
                <c:pt idx="1500">
                  <c:v>0.99999999999999867</c:v>
                </c:pt>
                <c:pt idx="1501">
                  <c:v>0.99999999999999867</c:v>
                </c:pt>
                <c:pt idx="1502">
                  <c:v>0.99999999999999867</c:v>
                </c:pt>
                <c:pt idx="1503">
                  <c:v>0.99999999999999867</c:v>
                </c:pt>
                <c:pt idx="1504">
                  <c:v>0.99999999999999867</c:v>
                </c:pt>
                <c:pt idx="1505">
                  <c:v>0.99999999999999867</c:v>
                </c:pt>
                <c:pt idx="1506">
                  <c:v>0.99999999999999867</c:v>
                </c:pt>
                <c:pt idx="1507">
                  <c:v>0.99999999999999867</c:v>
                </c:pt>
                <c:pt idx="1508">
                  <c:v>0.99999999999999867</c:v>
                </c:pt>
                <c:pt idx="1509">
                  <c:v>0.99999999999999867</c:v>
                </c:pt>
                <c:pt idx="1510">
                  <c:v>0.99999999999999867</c:v>
                </c:pt>
                <c:pt idx="1511">
                  <c:v>0.99999999999999867</c:v>
                </c:pt>
                <c:pt idx="1512">
                  <c:v>0.99999999999999867</c:v>
                </c:pt>
                <c:pt idx="1513">
                  <c:v>0.99999999999999867</c:v>
                </c:pt>
                <c:pt idx="1514">
                  <c:v>0.99999999999999867</c:v>
                </c:pt>
                <c:pt idx="1515">
                  <c:v>0.99999999999999867</c:v>
                </c:pt>
                <c:pt idx="1516">
                  <c:v>0.99999999999999867</c:v>
                </c:pt>
                <c:pt idx="1517">
                  <c:v>0.99999999999999867</c:v>
                </c:pt>
                <c:pt idx="1518">
                  <c:v>0.99999999999999867</c:v>
                </c:pt>
                <c:pt idx="1519">
                  <c:v>0.99999999999999867</c:v>
                </c:pt>
                <c:pt idx="1520">
                  <c:v>0.99999999999999867</c:v>
                </c:pt>
                <c:pt idx="1521">
                  <c:v>0.99999999999999867</c:v>
                </c:pt>
                <c:pt idx="1522">
                  <c:v>0.99999999999999867</c:v>
                </c:pt>
                <c:pt idx="1523">
                  <c:v>0.99999999999999867</c:v>
                </c:pt>
                <c:pt idx="1524">
                  <c:v>0.99999999999999867</c:v>
                </c:pt>
                <c:pt idx="1525">
                  <c:v>0.99999999999999867</c:v>
                </c:pt>
                <c:pt idx="1526">
                  <c:v>0.99999999999999867</c:v>
                </c:pt>
                <c:pt idx="1527">
                  <c:v>0.99999999999999867</c:v>
                </c:pt>
                <c:pt idx="1528">
                  <c:v>0.99999999999999867</c:v>
                </c:pt>
                <c:pt idx="1529">
                  <c:v>0.99999999999999867</c:v>
                </c:pt>
                <c:pt idx="1530">
                  <c:v>0.99999999999999867</c:v>
                </c:pt>
                <c:pt idx="1531">
                  <c:v>0.99999999999999867</c:v>
                </c:pt>
                <c:pt idx="1532">
                  <c:v>0.99999999999999867</c:v>
                </c:pt>
                <c:pt idx="1533">
                  <c:v>0.99999999999999867</c:v>
                </c:pt>
                <c:pt idx="1534">
                  <c:v>0.99999999999999867</c:v>
                </c:pt>
                <c:pt idx="1535">
                  <c:v>0.99999999999999867</c:v>
                </c:pt>
                <c:pt idx="1536">
                  <c:v>0.99999999999999867</c:v>
                </c:pt>
                <c:pt idx="1537">
                  <c:v>0.99999999999999867</c:v>
                </c:pt>
                <c:pt idx="1538">
                  <c:v>0.99999999999999867</c:v>
                </c:pt>
                <c:pt idx="1539">
                  <c:v>0.99999999999999867</c:v>
                </c:pt>
                <c:pt idx="1540">
                  <c:v>0.99999999999999867</c:v>
                </c:pt>
                <c:pt idx="1541">
                  <c:v>0.99999999999999867</c:v>
                </c:pt>
                <c:pt idx="1542">
                  <c:v>0.99999999999999867</c:v>
                </c:pt>
                <c:pt idx="1543">
                  <c:v>0.99999999999999867</c:v>
                </c:pt>
                <c:pt idx="1544">
                  <c:v>0.99999999999999867</c:v>
                </c:pt>
                <c:pt idx="1545">
                  <c:v>0.99999999999999867</c:v>
                </c:pt>
                <c:pt idx="1546">
                  <c:v>0.99999999999999867</c:v>
                </c:pt>
                <c:pt idx="1547">
                  <c:v>0.99999999999999867</c:v>
                </c:pt>
                <c:pt idx="1548">
                  <c:v>0.99999999999999867</c:v>
                </c:pt>
                <c:pt idx="1549">
                  <c:v>0.99999999999999867</c:v>
                </c:pt>
                <c:pt idx="1550">
                  <c:v>0.99999999999999867</c:v>
                </c:pt>
                <c:pt idx="1551">
                  <c:v>0.99999999999999867</c:v>
                </c:pt>
                <c:pt idx="1552">
                  <c:v>0.99999999999999867</c:v>
                </c:pt>
                <c:pt idx="1553">
                  <c:v>0.99999999999999867</c:v>
                </c:pt>
                <c:pt idx="1554">
                  <c:v>0.99999999999999867</c:v>
                </c:pt>
                <c:pt idx="1555">
                  <c:v>0.99999999999999867</c:v>
                </c:pt>
                <c:pt idx="1556">
                  <c:v>0.99999999999999867</c:v>
                </c:pt>
                <c:pt idx="1557">
                  <c:v>0.99999999999999867</c:v>
                </c:pt>
                <c:pt idx="1558">
                  <c:v>0.99999999999999867</c:v>
                </c:pt>
                <c:pt idx="1559">
                  <c:v>0.99999999999999867</c:v>
                </c:pt>
                <c:pt idx="1560">
                  <c:v>0.99999999999999867</c:v>
                </c:pt>
                <c:pt idx="1561">
                  <c:v>0.99999999999999867</c:v>
                </c:pt>
                <c:pt idx="1562">
                  <c:v>0.99999999999999867</c:v>
                </c:pt>
                <c:pt idx="1563">
                  <c:v>0.99999999999999867</c:v>
                </c:pt>
                <c:pt idx="1564">
                  <c:v>0.99999999999999867</c:v>
                </c:pt>
                <c:pt idx="1565">
                  <c:v>0.99999999999999867</c:v>
                </c:pt>
                <c:pt idx="1566">
                  <c:v>0.99999999999999867</c:v>
                </c:pt>
                <c:pt idx="1567">
                  <c:v>0.99999999999999867</c:v>
                </c:pt>
                <c:pt idx="1568">
                  <c:v>0.99999999999999867</c:v>
                </c:pt>
                <c:pt idx="1569">
                  <c:v>0.99999999999999867</c:v>
                </c:pt>
                <c:pt idx="1570">
                  <c:v>0.99999999999999867</c:v>
                </c:pt>
                <c:pt idx="1571">
                  <c:v>0.99999999999999867</c:v>
                </c:pt>
                <c:pt idx="1572">
                  <c:v>0.99999999999999867</c:v>
                </c:pt>
                <c:pt idx="1573">
                  <c:v>0.99999999999999867</c:v>
                </c:pt>
                <c:pt idx="1574">
                  <c:v>0.99999999999999867</c:v>
                </c:pt>
                <c:pt idx="1575">
                  <c:v>0.99999999999999867</c:v>
                </c:pt>
                <c:pt idx="1576">
                  <c:v>0.99999999999999867</c:v>
                </c:pt>
                <c:pt idx="1577">
                  <c:v>0.99999999999999867</c:v>
                </c:pt>
                <c:pt idx="1578">
                  <c:v>0.99999999999999867</c:v>
                </c:pt>
                <c:pt idx="1579">
                  <c:v>0.99999999999999867</c:v>
                </c:pt>
                <c:pt idx="1580">
                  <c:v>0.99999999999999867</c:v>
                </c:pt>
                <c:pt idx="1581">
                  <c:v>0.99999999999999867</c:v>
                </c:pt>
                <c:pt idx="1582">
                  <c:v>0.99999999999999867</c:v>
                </c:pt>
                <c:pt idx="1583">
                  <c:v>0.99999999999999867</c:v>
                </c:pt>
                <c:pt idx="1584">
                  <c:v>0.99999999999999867</c:v>
                </c:pt>
                <c:pt idx="1585">
                  <c:v>0.99999999999999867</c:v>
                </c:pt>
                <c:pt idx="1586">
                  <c:v>0.99999999999999867</c:v>
                </c:pt>
                <c:pt idx="1587">
                  <c:v>0.99999999999999867</c:v>
                </c:pt>
                <c:pt idx="1588">
                  <c:v>0.99999999999999867</c:v>
                </c:pt>
                <c:pt idx="1589">
                  <c:v>0.99999999999999867</c:v>
                </c:pt>
                <c:pt idx="1590">
                  <c:v>0.99999999999999867</c:v>
                </c:pt>
                <c:pt idx="1591">
                  <c:v>0.99999999999999867</c:v>
                </c:pt>
                <c:pt idx="1592">
                  <c:v>0.99999999999999867</c:v>
                </c:pt>
                <c:pt idx="1593">
                  <c:v>0.99999999999999867</c:v>
                </c:pt>
                <c:pt idx="1594">
                  <c:v>0.99999999999999867</c:v>
                </c:pt>
                <c:pt idx="1595">
                  <c:v>0.99999999999999867</c:v>
                </c:pt>
                <c:pt idx="1596">
                  <c:v>0.99999999999999867</c:v>
                </c:pt>
                <c:pt idx="1597">
                  <c:v>0.99999999999999867</c:v>
                </c:pt>
                <c:pt idx="1598">
                  <c:v>0.99999999999999867</c:v>
                </c:pt>
                <c:pt idx="1599">
                  <c:v>0.99999999999999867</c:v>
                </c:pt>
                <c:pt idx="1600">
                  <c:v>0.99999999999999867</c:v>
                </c:pt>
                <c:pt idx="1601">
                  <c:v>0.99999999999999867</c:v>
                </c:pt>
                <c:pt idx="1602">
                  <c:v>0.99999999999999867</c:v>
                </c:pt>
                <c:pt idx="1603">
                  <c:v>0.99999999999999867</c:v>
                </c:pt>
                <c:pt idx="1604">
                  <c:v>0.99999999999999867</c:v>
                </c:pt>
                <c:pt idx="1605">
                  <c:v>0.99999999999999867</c:v>
                </c:pt>
                <c:pt idx="1606">
                  <c:v>0.99999999999999867</c:v>
                </c:pt>
                <c:pt idx="1607">
                  <c:v>0.99999999999999867</c:v>
                </c:pt>
                <c:pt idx="1608">
                  <c:v>0.99999999999999867</c:v>
                </c:pt>
                <c:pt idx="1609">
                  <c:v>0.99999999999999867</c:v>
                </c:pt>
                <c:pt idx="1610">
                  <c:v>0.99999999999999867</c:v>
                </c:pt>
                <c:pt idx="1611">
                  <c:v>0.99999999999999867</c:v>
                </c:pt>
                <c:pt idx="1612">
                  <c:v>0.99999999999999867</c:v>
                </c:pt>
                <c:pt idx="1613">
                  <c:v>0.99999999999999867</c:v>
                </c:pt>
                <c:pt idx="1614">
                  <c:v>0.99999999999999867</c:v>
                </c:pt>
                <c:pt idx="1615">
                  <c:v>0.99999999999999867</c:v>
                </c:pt>
                <c:pt idx="1616">
                  <c:v>0.99999999999999867</c:v>
                </c:pt>
                <c:pt idx="1617">
                  <c:v>0.99999999999999867</c:v>
                </c:pt>
                <c:pt idx="1618">
                  <c:v>0.99999999999999867</c:v>
                </c:pt>
                <c:pt idx="1619">
                  <c:v>0.99999999999999867</c:v>
                </c:pt>
                <c:pt idx="1620">
                  <c:v>0.99999999999999867</c:v>
                </c:pt>
                <c:pt idx="1621">
                  <c:v>0.99999999999999867</c:v>
                </c:pt>
                <c:pt idx="1622">
                  <c:v>0.99999999999999867</c:v>
                </c:pt>
                <c:pt idx="1623">
                  <c:v>0.99999999999999867</c:v>
                </c:pt>
                <c:pt idx="1624">
                  <c:v>0.99999999999999867</c:v>
                </c:pt>
                <c:pt idx="1625">
                  <c:v>0.99999999999999867</c:v>
                </c:pt>
                <c:pt idx="1626">
                  <c:v>0.99999999999999867</c:v>
                </c:pt>
                <c:pt idx="1627">
                  <c:v>0.99999999999999867</c:v>
                </c:pt>
                <c:pt idx="1628">
                  <c:v>0.99999999999999867</c:v>
                </c:pt>
                <c:pt idx="1629">
                  <c:v>0.99999999999999867</c:v>
                </c:pt>
                <c:pt idx="1630">
                  <c:v>0.99999999999999867</c:v>
                </c:pt>
                <c:pt idx="1631">
                  <c:v>0.99999999999999867</c:v>
                </c:pt>
                <c:pt idx="1632">
                  <c:v>0.99999999999999867</c:v>
                </c:pt>
                <c:pt idx="1633">
                  <c:v>0.99999999999999867</c:v>
                </c:pt>
                <c:pt idx="1634">
                  <c:v>0.99999999999999867</c:v>
                </c:pt>
                <c:pt idx="1635">
                  <c:v>0.99999999999999867</c:v>
                </c:pt>
                <c:pt idx="1636">
                  <c:v>0.99999999999999867</c:v>
                </c:pt>
                <c:pt idx="1637">
                  <c:v>0.99999999999999867</c:v>
                </c:pt>
                <c:pt idx="1638">
                  <c:v>0.99999999999999867</c:v>
                </c:pt>
                <c:pt idx="1639">
                  <c:v>0.99999999999999867</c:v>
                </c:pt>
                <c:pt idx="1640">
                  <c:v>0.99999999999999867</c:v>
                </c:pt>
                <c:pt idx="1641">
                  <c:v>0.99999999999999867</c:v>
                </c:pt>
                <c:pt idx="1642">
                  <c:v>0.99999999999999867</c:v>
                </c:pt>
                <c:pt idx="1643">
                  <c:v>0.99999999999999867</c:v>
                </c:pt>
                <c:pt idx="1644">
                  <c:v>0.99999999999999867</c:v>
                </c:pt>
                <c:pt idx="1645">
                  <c:v>0.99999999999999867</c:v>
                </c:pt>
                <c:pt idx="1646">
                  <c:v>0.99999999999999867</c:v>
                </c:pt>
                <c:pt idx="1647">
                  <c:v>0.99999999999999867</c:v>
                </c:pt>
                <c:pt idx="1648">
                  <c:v>0.99999999999999867</c:v>
                </c:pt>
                <c:pt idx="1649">
                  <c:v>0.99999999999999867</c:v>
                </c:pt>
                <c:pt idx="1650">
                  <c:v>0.99999999999999867</c:v>
                </c:pt>
                <c:pt idx="1651">
                  <c:v>0.99999999999999867</c:v>
                </c:pt>
                <c:pt idx="1652">
                  <c:v>0.99999999999999867</c:v>
                </c:pt>
                <c:pt idx="1653">
                  <c:v>0.99999999999999867</c:v>
                </c:pt>
                <c:pt idx="1654">
                  <c:v>0.99999999999999867</c:v>
                </c:pt>
                <c:pt idx="1655">
                  <c:v>0.99999999999999867</c:v>
                </c:pt>
                <c:pt idx="1656">
                  <c:v>0.99999999999999867</c:v>
                </c:pt>
                <c:pt idx="1657">
                  <c:v>0.99999999999999867</c:v>
                </c:pt>
                <c:pt idx="1658">
                  <c:v>0.99999999999999867</c:v>
                </c:pt>
                <c:pt idx="1659">
                  <c:v>0.99999999999999867</c:v>
                </c:pt>
                <c:pt idx="1660">
                  <c:v>0.99999999999999867</c:v>
                </c:pt>
                <c:pt idx="1661">
                  <c:v>0.99999999999999867</c:v>
                </c:pt>
                <c:pt idx="1662">
                  <c:v>0.99999999999999867</c:v>
                </c:pt>
                <c:pt idx="1663">
                  <c:v>0.99999999999999867</c:v>
                </c:pt>
                <c:pt idx="1664">
                  <c:v>0.99999999999999867</c:v>
                </c:pt>
                <c:pt idx="1665">
                  <c:v>0.99999999999999867</c:v>
                </c:pt>
                <c:pt idx="1666">
                  <c:v>0.99999999999999867</c:v>
                </c:pt>
                <c:pt idx="1667">
                  <c:v>0.99999999999999867</c:v>
                </c:pt>
                <c:pt idx="1668">
                  <c:v>0.99999999999999867</c:v>
                </c:pt>
                <c:pt idx="1669">
                  <c:v>0.99999999999999867</c:v>
                </c:pt>
                <c:pt idx="1670">
                  <c:v>0.99999999999999867</c:v>
                </c:pt>
                <c:pt idx="1671">
                  <c:v>0.99999999999999867</c:v>
                </c:pt>
                <c:pt idx="1672">
                  <c:v>0.99999999999999867</c:v>
                </c:pt>
                <c:pt idx="1673">
                  <c:v>0.99999999999999867</c:v>
                </c:pt>
                <c:pt idx="1674">
                  <c:v>0.99999999999999867</c:v>
                </c:pt>
                <c:pt idx="1675">
                  <c:v>0.99999999999999867</c:v>
                </c:pt>
                <c:pt idx="1676">
                  <c:v>0.99999999999999867</c:v>
                </c:pt>
                <c:pt idx="1677">
                  <c:v>0.99999999999999867</c:v>
                </c:pt>
                <c:pt idx="1678">
                  <c:v>0.99999999999999867</c:v>
                </c:pt>
                <c:pt idx="1679">
                  <c:v>0.99999999999999867</c:v>
                </c:pt>
                <c:pt idx="1680">
                  <c:v>0.99999999999999867</c:v>
                </c:pt>
                <c:pt idx="1681">
                  <c:v>0.99999999999999867</c:v>
                </c:pt>
                <c:pt idx="1682">
                  <c:v>0.99999999999999867</c:v>
                </c:pt>
                <c:pt idx="1683">
                  <c:v>0.99999999999999867</c:v>
                </c:pt>
                <c:pt idx="1684">
                  <c:v>0.99999999999999867</c:v>
                </c:pt>
                <c:pt idx="1685">
                  <c:v>0.99999999999999867</c:v>
                </c:pt>
                <c:pt idx="1686">
                  <c:v>0.99999999999999867</c:v>
                </c:pt>
                <c:pt idx="1687">
                  <c:v>0.99999999999999867</c:v>
                </c:pt>
                <c:pt idx="1688">
                  <c:v>0.99999999999999867</c:v>
                </c:pt>
                <c:pt idx="1689">
                  <c:v>0.99999999999999867</c:v>
                </c:pt>
                <c:pt idx="1690">
                  <c:v>0.99999999999999867</c:v>
                </c:pt>
                <c:pt idx="1691">
                  <c:v>0.99999999999999867</c:v>
                </c:pt>
                <c:pt idx="1692">
                  <c:v>0.99999999999999867</c:v>
                </c:pt>
                <c:pt idx="1693">
                  <c:v>0.99999999999999867</c:v>
                </c:pt>
                <c:pt idx="1694">
                  <c:v>0.99999999999999867</c:v>
                </c:pt>
                <c:pt idx="1695">
                  <c:v>0.99999999999999867</c:v>
                </c:pt>
                <c:pt idx="1696">
                  <c:v>0.99999999999999867</c:v>
                </c:pt>
                <c:pt idx="1697">
                  <c:v>0.99999999999999867</c:v>
                </c:pt>
                <c:pt idx="1698">
                  <c:v>0.99999999999999867</c:v>
                </c:pt>
                <c:pt idx="1699">
                  <c:v>0.99999999999999867</c:v>
                </c:pt>
                <c:pt idx="1700">
                  <c:v>0.99999999999999867</c:v>
                </c:pt>
                <c:pt idx="1701">
                  <c:v>0.99999999999999867</c:v>
                </c:pt>
                <c:pt idx="1702">
                  <c:v>0.99999999999999867</c:v>
                </c:pt>
                <c:pt idx="1703">
                  <c:v>0.99999999999999867</c:v>
                </c:pt>
                <c:pt idx="1704">
                  <c:v>0.99999999999999867</c:v>
                </c:pt>
                <c:pt idx="1705">
                  <c:v>0.99999999999999867</c:v>
                </c:pt>
                <c:pt idx="1706">
                  <c:v>0.99999999999999867</c:v>
                </c:pt>
                <c:pt idx="1707">
                  <c:v>0.99999999999999867</c:v>
                </c:pt>
                <c:pt idx="1708">
                  <c:v>0.99999999999999867</c:v>
                </c:pt>
                <c:pt idx="1709">
                  <c:v>0.99999999999999867</c:v>
                </c:pt>
                <c:pt idx="1710">
                  <c:v>0.99999999999999867</c:v>
                </c:pt>
                <c:pt idx="1711">
                  <c:v>0.99999999999999867</c:v>
                </c:pt>
                <c:pt idx="1712">
                  <c:v>0.99999999999999867</c:v>
                </c:pt>
                <c:pt idx="1713">
                  <c:v>0.99999999999999867</c:v>
                </c:pt>
                <c:pt idx="1714">
                  <c:v>0.99999999999999867</c:v>
                </c:pt>
                <c:pt idx="1715">
                  <c:v>0.99999999999999867</c:v>
                </c:pt>
                <c:pt idx="1716">
                  <c:v>0.99999999999999867</c:v>
                </c:pt>
                <c:pt idx="1717">
                  <c:v>0.99999999999999867</c:v>
                </c:pt>
                <c:pt idx="1718">
                  <c:v>0.99999999999999867</c:v>
                </c:pt>
                <c:pt idx="1719">
                  <c:v>0.99999999999999867</c:v>
                </c:pt>
                <c:pt idx="1720">
                  <c:v>0.99999999999999867</c:v>
                </c:pt>
                <c:pt idx="1721">
                  <c:v>0.99999999999999867</c:v>
                </c:pt>
                <c:pt idx="1722">
                  <c:v>0.99999999999999867</c:v>
                </c:pt>
                <c:pt idx="1723">
                  <c:v>0.99999999999999867</c:v>
                </c:pt>
                <c:pt idx="1724">
                  <c:v>0.99999999999999867</c:v>
                </c:pt>
                <c:pt idx="1725">
                  <c:v>0.99999999999999867</c:v>
                </c:pt>
                <c:pt idx="1726">
                  <c:v>0.99999999999999867</c:v>
                </c:pt>
                <c:pt idx="1727">
                  <c:v>0.99999999999999867</c:v>
                </c:pt>
                <c:pt idx="1728">
                  <c:v>0.99999999999999867</c:v>
                </c:pt>
                <c:pt idx="1729">
                  <c:v>0.99999999999999867</c:v>
                </c:pt>
                <c:pt idx="1730">
                  <c:v>0.99999999999999867</c:v>
                </c:pt>
                <c:pt idx="1731">
                  <c:v>0.99999999999999867</c:v>
                </c:pt>
                <c:pt idx="1732">
                  <c:v>0.99999999999999867</c:v>
                </c:pt>
                <c:pt idx="1733">
                  <c:v>0.99999999999999867</c:v>
                </c:pt>
                <c:pt idx="1734">
                  <c:v>0.99999999999999867</c:v>
                </c:pt>
                <c:pt idx="1735">
                  <c:v>0.99999999999999867</c:v>
                </c:pt>
                <c:pt idx="1736">
                  <c:v>0.99999999999999867</c:v>
                </c:pt>
                <c:pt idx="1737">
                  <c:v>0.99999999999999867</c:v>
                </c:pt>
                <c:pt idx="1738">
                  <c:v>0.99999999999999867</c:v>
                </c:pt>
                <c:pt idx="1739">
                  <c:v>0.99999999999999867</c:v>
                </c:pt>
                <c:pt idx="1740">
                  <c:v>0.99999999999999867</c:v>
                </c:pt>
                <c:pt idx="1741">
                  <c:v>0.99999999999999867</c:v>
                </c:pt>
                <c:pt idx="1742">
                  <c:v>0.99999999999999867</c:v>
                </c:pt>
                <c:pt idx="1743">
                  <c:v>0.99999999999999867</c:v>
                </c:pt>
                <c:pt idx="1744">
                  <c:v>0.99999999999999867</c:v>
                </c:pt>
                <c:pt idx="1745">
                  <c:v>0.99999999999999867</c:v>
                </c:pt>
                <c:pt idx="1746">
                  <c:v>0.99999999999999867</c:v>
                </c:pt>
                <c:pt idx="1747">
                  <c:v>0.99999999999999867</c:v>
                </c:pt>
                <c:pt idx="1748">
                  <c:v>0.99999999999999867</c:v>
                </c:pt>
                <c:pt idx="1749">
                  <c:v>0.99999999999999867</c:v>
                </c:pt>
                <c:pt idx="1750">
                  <c:v>0.99999999999999867</c:v>
                </c:pt>
                <c:pt idx="1751">
                  <c:v>0.99999999999999867</c:v>
                </c:pt>
                <c:pt idx="1752">
                  <c:v>0.99999999999999867</c:v>
                </c:pt>
                <c:pt idx="1753">
                  <c:v>0.99999999999999867</c:v>
                </c:pt>
                <c:pt idx="1754">
                  <c:v>0.99999999999999867</c:v>
                </c:pt>
                <c:pt idx="1755">
                  <c:v>0.99999999999999867</c:v>
                </c:pt>
                <c:pt idx="1756">
                  <c:v>0.99999999999999867</c:v>
                </c:pt>
                <c:pt idx="1757">
                  <c:v>0.99999999999999867</c:v>
                </c:pt>
                <c:pt idx="1758">
                  <c:v>0.99999999999999867</c:v>
                </c:pt>
                <c:pt idx="1759">
                  <c:v>0.99999999999999867</c:v>
                </c:pt>
                <c:pt idx="1760">
                  <c:v>0.99999999999999867</c:v>
                </c:pt>
                <c:pt idx="1761">
                  <c:v>0.99999999999999867</c:v>
                </c:pt>
                <c:pt idx="1762">
                  <c:v>0.99999999999999867</c:v>
                </c:pt>
                <c:pt idx="1763">
                  <c:v>0.99999999999999867</c:v>
                </c:pt>
                <c:pt idx="1764">
                  <c:v>0.99999999999999867</c:v>
                </c:pt>
                <c:pt idx="1765">
                  <c:v>0.99999999999999867</c:v>
                </c:pt>
                <c:pt idx="1766">
                  <c:v>0.99999999999999867</c:v>
                </c:pt>
                <c:pt idx="1767">
                  <c:v>0.99999999999999867</c:v>
                </c:pt>
                <c:pt idx="1768">
                  <c:v>0.99999999999999867</c:v>
                </c:pt>
                <c:pt idx="1769">
                  <c:v>0.99999999999999867</c:v>
                </c:pt>
                <c:pt idx="1770">
                  <c:v>0.99999999999999867</c:v>
                </c:pt>
                <c:pt idx="1771">
                  <c:v>0.99999999999999867</c:v>
                </c:pt>
                <c:pt idx="1772">
                  <c:v>0.99999999999999867</c:v>
                </c:pt>
                <c:pt idx="1773">
                  <c:v>0.99999999999999867</c:v>
                </c:pt>
                <c:pt idx="1774">
                  <c:v>0.99999999999999867</c:v>
                </c:pt>
                <c:pt idx="1775">
                  <c:v>0.99999999999999867</c:v>
                </c:pt>
                <c:pt idx="1776">
                  <c:v>0.99999999999999867</c:v>
                </c:pt>
                <c:pt idx="1777">
                  <c:v>0.99999999999999867</c:v>
                </c:pt>
                <c:pt idx="1778">
                  <c:v>0.99999999999999867</c:v>
                </c:pt>
                <c:pt idx="1779">
                  <c:v>0.99999999999999867</c:v>
                </c:pt>
                <c:pt idx="1780">
                  <c:v>0.99999999999999867</c:v>
                </c:pt>
                <c:pt idx="1781">
                  <c:v>0.99999999999999867</c:v>
                </c:pt>
                <c:pt idx="1782">
                  <c:v>0.99999999999999867</c:v>
                </c:pt>
                <c:pt idx="1783">
                  <c:v>0.99999999999999867</c:v>
                </c:pt>
                <c:pt idx="1784">
                  <c:v>0.99999999999999867</c:v>
                </c:pt>
                <c:pt idx="1785">
                  <c:v>0.99999999999999867</c:v>
                </c:pt>
                <c:pt idx="1786">
                  <c:v>0.99999999999999867</c:v>
                </c:pt>
                <c:pt idx="1787">
                  <c:v>0.99999999999999867</c:v>
                </c:pt>
                <c:pt idx="1788">
                  <c:v>0.99999999999999867</c:v>
                </c:pt>
                <c:pt idx="1789">
                  <c:v>0.99999999999999867</c:v>
                </c:pt>
                <c:pt idx="1790">
                  <c:v>0.99999999999999867</c:v>
                </c:pt>
                <c:pt idx="1791">
                  <c:v>0.99999999999999867</c:v>
                </c:pt>
                <c:pt idx="1792">
                  <c:v>0.99999999999999867</c:v>
                </c:pt>
                <c:pt idx="1793">
                  <c:v>0.99999999999999867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CAE-4428-B723-E52172739341}"/>
            </c:ext>
          </c:extLst>
        </c:ser>
        <c:ser>
          <c:idx val="2"/>
          <c:order val="2"/>
          <c:tx>
            <c:strRef>
              <c:f>Combined!$D$1</c:f>
              <c:strCache>
                <c:ptCount val="1"/>
                <c:pt idx="0">
                  <c:v>Transit</c:v>
                </c:pt>
              </c:strCache>
            </c:strRef>
          </c:tx>
          <c:spPr>
            <a:ln w="57150">
              <a:solidFill>
                <a:srgbClr val="65B360"/>
              </a:solidFill>
            </a:ln>
          </c:spPr>
          <c:marker>
            <c:symbol val="none"/>
          </c:marker>
          <c:xVal>
            <c:numRef>
              <c:f>Combined!$A$2:$A$1797</c:f>
              <c:numCache>
                <c:formatCode>0%</c:formatCode>
                <c:ptCount val="1796"/>
                <c:pt idx="0">
                  <c:v>0</c:v>
                </c:pt>
                <c:pt idx="1">
                  <c:v>5.5772448410485224E-4</c:v>
                </c:pt>
                <c:pt idx="2">
                  <c:v>1.1154489682097045E-3</c:v>
                </c:pt>
                <c:pt idx="3">
                  <c:v>1.6731734523145567E-3</c:v>
                </c:pt>
                <c:pt idx="4">
                  <c:v>2.2308979364194089E-3</c:v>
                </c:pt>
                <c:pt idx="5">
                  <c:v>2.7886224205242614E-3</c:v>
                </c:pt>
                <c:pt idx="6">
                  <c:v>3.3463469046291138E-3</c:v>
                </c:pt>
                <c:pt idx="7">
                  <c:v>3.9040713887339663E-3</c:v>
                </c:pt>
                <c:pt idx="8">
                  <c:v>4.4617958728388188E-3</c:v>
                </c:pt>
                <c:pt idx="9">
                  <c:v>5.0195203569436712E-3</c:v>
                </c:pt>
                <c:pt idx="10">
                  <c:v>5.5772448410485237E-3</c:v>
                </c:pt>
                <c:pt idx="11">
                  <c:v>6.1349693251533761E-3</c:v>
                </c:pt>
                <c:pt idx="12">
                  <c:v>6.6926938092582286E-3</c:v>
                </c:pt>
                <c:pt idx="13">
                  <c:v>7.250418293363081E-3</c:v>
                </c:pt>
                <c:pt idx="14">
                  <c:v>7.8081427774679335E-3</c:v>
                </c:pt>
                <c:pt idx="15">
                  <c:v>8.3658672615727851E-3</c:v>
                </c:pt>
                <c:pt idx="16">
                  <c:v>8.9235917456776375E-3</c:v>
                </c:pt>
                <c:pt idx="17">
                  <c:v>9.48131622978249E-3</c:v>
                </c:pt>
                <c:pt idx="18">
                  <c:v>1.0039040713887342E-2</c:v>
                </c:pt>
                <c:pt idx="19">
                  <c:v>1.0596765197992195E-2</c:v>
                </c:pt>
                <c:pt idx="20">
                  <c:v>1.1154489682097047E-2</c:v>
                </c:pt>
                <c:pt idx="21">
                  <c:v>1.17122141662019E-2</c:v>
                </c:pt>
                <c:pt idx="22">
                  <c:v>1.2269938650306752E-2</c:v>
                </c:pt>
                <c:pt idx="23">
                  <c:v>1.2827663134411605E-2</c:v>
                </c:pt>
                <c:pt idx="24">
                  <c:v>1.3385387618516457E-2</c:v>
                </c:pt>
                <c:pt idx="25">
                  <c:v>1.394311210262131E-2</c:v>
                </c:pt>
                <c:pt idx="26">
                  <c:v>1.4500836586726162E-2</c:v>
                </c:pt>
                <c:pt idx="27">
                  <c:v>1.5058561070831014E-2</c:v>
                </c:pt>
                <c:pt idx="28">
                  <c:v>1.5616285554935867E-2</c:v>
                </c:pt>
                <c:pt idx="29">
                  <c:v>1.6174010039040718E-2</c:v>
                </c:pt>
                <c:pt idx="30">
                  <c:v>1.673173452314557E-2</c:v>
                </c:pt>
                <c:pt idx="31">
                  <c:v>1.7289459007250423E-2</c:v>
                </c:pt>
                <c:pt idx="32">
                  <c:v>1.7847183491355275E-2</c:v>
                </c:pt>
                <c:pt idx="33">
                  <c:v>1.8404907975460127E-2</c:v>
                </c:pt>
                <c:pt idx="34">
                  <c:v>1.896263245956498E-2</c:v>
                </c:pt>
                <c:pt idx="35">
                  <c:v>1.9520356943669832E-2</c:v>
                </c:pt>
                <c:pt idx="36">
                  <c:v>2.0078081427774685E-2</c:v>
                </c:pt>
                <c:pt idx="37">
                  <c:v>2.0635805911879537E-2</c:v>
                </c:pt>
                <c:pt idx="38">
                  <c:v>2.119353039598439E-2</c:v>
                </c:pt>
                <c:pt idx="39">
                  <c:v>2.1751254880089242E-2</c:v>
                </c:pt>
                <c:pt idx="40">
                  <c:v>2.2308979364194095E-2</c:v>
                </c:pt>
                <c:pt idx="41">
                  <c:v>2.2866703848298947E-2</c:v>
                </c:pt>
                <c:pt idx="42">
                  <c:v>2.34244283324038E-2</c:v>
                </c:pt>
                <c:pt idx="43">
                  <c:v>2.3982152816508652E-2</c:v>
                </c:pt>
                <c:pt idx="44">
                  <c:v>2.4539877300613504E-2</c:v>
                </c:pt>
                <c:pt idx="45">
                  <c:v>2.5097601784718357E-2</c:v>
                </c:pt>
                <c:pt idx="46">
                  <c:v>2.5655326268823209E-2</c:v>
                </c:pt>
                <c:pt idx="47">
                  <c:v>2.6213050752928062E-2</c:v>
                </c:pt>
                <c:pt idx="48">
                  <c:v>2.6770775237032914E-2</c:v>
                </c:pt>
                <c:pt idx="49">
                  <c:v>2.7328499721137767E-2</c:v>
                </c:pt>
                <c:pt idx="50">
                  <c:v>2.7886224205242619E-2</c:v>
                </c:pt>
                <c:pt idx="51">
                  <c:v>2.8443948689347472E-2</c:v>
                </c:pt>
                <c:pt idx="52">
                  <c:v>2.9001673173452324E-2</c:v>
                </c:pt>
                <c:pt idx="53">
                  <c:v>2.9559397657557177E-2</c:v>
                </c:pt>
                <c:pt idx="54">
                  <c:v>3.0117122141662029E-2</c:v>
                </c:pt>
                <c:pt idx="55">
                  <c:v>3.0674846625766881E-2</c:v>
                </c:pt>
                <c:pt idx="56">
                  <c:v>3.1232571109871734E-2</c:v>
                </c:pt>
                <c:pt idx="57">
                  <c:v>3.1790295593976586E-2</c:v>
                </c:pt>
                <c:pt idx="58">
                  <c:v>3.2348020078081435E-2</c:v>
                </c:pt>
                <c:pt idx="59">
                  <c:v>3.2905744562186284E-2</c:v>
                </c:pt>
                <c:pt idx="60">
                  <c:v>3.3463469046291133E-2</c:v>
                </c:pt>
                <c:pt idx="61">
                  <c:v>3.4021193530395982E-2</c:v>
                </c:pt>
                <c:pt idx="62">
                  <c:v>3.4578918014500831E-2</c:v>
                </c:pt>
                <c:pt idx="63">
                  <c:v>3.513664249860568E-2</c:v>
                </c:pt>
                <c:pt idx="64">
                  <c:v>3.5694366982710529E-2</c:v>
                </c:pt>
                <c:pt idx="65">
                  <c:v>3.6252091466815378E-2</c:v>
                </c:pt>
                <c:pt idx="66">
                  <c:v>3.6809815950920227E-2</c:v>
                </c:pt>
                <c:pt idx="67">
                  <c:v>3.7367540435025076E-2</c:v>
                </c:pt>
                <c:pt idx="68">
                  <c:v>3.7925264919129925E-2</c:v>
                </c:pt>
                <c:pt idx="69">
                  <c:v>3.8482989403234774E-2</c:v>
                </c:pt>
                <c:pt idx="70">
                  <c:v>3.9040713887339623E-2</c:v>
                </c:pt>
                <c:pt idx="71">
                  <c:v>3.9598438371444472E-2</c:v>
                </c:pt>
                <c:pt idx="72">
                  <c:v>4.0156162855549321E-2</c:v>
                </c:pt>
                <c:pt idx="73">
                  <c:v>4.071388733965417E-2</c:v>
                </c:pt>
                <c:pt idx="74">
                  <c:v>4.1271611823759019E-2</c:v>
                </c:pt>
                <c:pt idx="75">
                  <c:v>4.1829336307863868E-2</c:v>
                </c:pt>
                <c:pt idx="76">
                  <c:v>4.2387060791968717E-2</c:v>
                </c:pt>
                <c:pt idx="77">
                  <c:v>4.2944785276073566E-2</c:v>
                </c:pt>
                <c:pt idx="78">
                  <c:v>4.3502509760178415E-2</c:v>
                </c:pt>
                <c:pt idx="79">
                  <c:v>4.4060234244283264E-2</c:v>
                </c:pt>
                <c:pt idx="80">
                  <c:v>4.4617958728388113E-2</c:v>
                </c:pt>
                <c:pt idx="81">
                  <c:v>4.5175683212492962E-2</c:v>
                </c:pt>
                <c:pt idx="82">
                  <c:v>4.5733407696597811E-2</c:v>
                </c:pt>
                <c:pt idx="83">
                  <c:v>4.629113218070266E-2</c:v>
                </c:pt>
                <c:pt idx="84">
                  <c:v>4.6848856664807509E-2</c:v>
                </c:pt>
                <c:pt idx="85">
                  <c:v>4.7406581148912358E-2</c:v>
                </c:pt>
                <c:pt idx="86">
                  <c:v>4.7964305633017207E-2</c:v>
                </c:pt>
                <c:pt idx="87">
                  <c:v>4.8522030117122056E-2</c:v>
                </c:pt>
                <c:pt idx="88">
                  <c:v>4.9079754601226905E-2</c:v>
                </c:pt>
                <c:pt idx="89">
                  <c:v>4.9637479085331754E-2</c:v>
                </c:pt>
                <c:pt idx="90">
                  <c:v>5.0195203569436603E-2</c:v>
                </c:pt>
                <c:pt idx="91">
                  <c:v>5.0752928053541452E-2</c:v>
                </c:pt>
                <c:pt idx="92">
                  <c:v>5.1310652537646301E-2</c:v>
                </c:pt>
                <c:pt idx="93">
                  <c:v>5.186837702175115E-2</c:v>
                </c:pt>
                <c:pt idx="94">
                  <c:v>5.2426101505855999E-2</c:v>
                </c:pt>
                <c:pt idx="95">
                  <c:v>5.2983825989960848E-2</c:v>
                </c:pt>
                <c:pt idx="96">
                  <c:v>5.3541550474065697E-2</c:v>
                </c:pt>
                <c:pt idx="97">
                  <c:v>5.4099274958170546E-2</c:v>
                </c:pt>
                <c:pt idx="98">
                  <c:v>5.4656999442275395E-2</c:v>
                </c:pt>
                <c:pt idx="99">
                  <c:v>5.5214723926380244E-2</c:v>
                </c:pt>
                <c:pt idx="100">
                  <c:v>5.5772448410485093E-2</c:v>
                </c:pt>
                <c:pt idx="101">
                  <c:v>5.6330172894589942E-2</c:v>
                </c:pt>
                <c:pt idx="102">
                  <c:v>5.6887897378694791E-2</c:v>
                </c:pt>
                <c:pt idx="103">
                  <c:v>5.744562186279964E-2</c:v>
                </c:pt>
                <c:pt idx="104">
                  <c:v>5.8003346346904489E-2</c:v>
                </c:pt>
                <c:pt idx="105">
                  <c:v>5.8561070831009338E-2</c:v>
                </c:pt>
                <c:pt idx="106">
                  <c:v>5.9118795315114187E-2</c:v>
                </c:pt>
                <c:pt idx="107">
                  <c:v>5.9676519799219035E-2</c:v>
                </c:pt>
                <c:pt idx="108">
                  <c:v>6.0234244283323884E-2</c:v>
                </c:pt>
                <c:pt idx="109">
                  <c:v>6.0791968767428733E-2</c:v>
                </c:pt>
                <c:pt idx="110">
                  <c:v>6.1349693251533582E-2</c:v>
                </c:pt>
                <c:pt idx="111">
                  <c:v>6.1907417735638431E-2</c:v>
                </c:pt>
                <c:pt idx="112">
                  <c:v>6.246514221974328E-2</c:v>
                </c:pt>
                <c:pt idx="113">
                  <c:v>6.3022866703848129E-2</c:v>
                </c:pt>
                <c:pt idx="114">
                  <c:v>6.3580591187952978E-2</c:v>
                </c:pt>
                <c:pt idx="115">
                  <c:v>6.4138315672057827E-2</c:v>
                </c:pt>
                <c:pt idx="116">
                  <c:v>6.4696040156162676E-2</c:v>
                </c:pt>
                <c:pt idx="117">
                  <c:v>6.5253764640267525E-2</c:v>
                </c:pt>
                <c:pt idx="118">
                  <c:v>6.5811489124372374E-2</c:v>
                </c:pt>
                <c:pt idx="119">
                  <c:v>6.6369213608477223E-2</c:v>
                </c:pt>
                <c:pt idx="120">
                  <c:v>6.6926938092582072E-2</c:v>
                </c:pt>
                <c:pt idx="121">
                  <c:v>6.7484662576686921E-2</c:v>
                </c:pt>
                <c:pt idx="122">
                  <c:v>6.804238706079177E-2</c:v>
                </c:pt>
                <c:pt idx="123">
                  <c:v>6.8600111544896619E-2</c:v>
                </c:pt>
                <c:pt idx="124">
                  <c:v>6.9157836029001468E-2</c:v>
                </c:pt>
                <c:pt idx="125">
                  <c:v>6.9715560513106317E-2</c:v>
                </c:pt>
                <c:pt idx="126">
                  <c:v>7.0273284997211166E-2</c:v>
                </c:pt>
                <c:pt idx="127">
                  <c:v>7.0831009481316015E-2</c:v>
                </c:pt>
                <c:pt idx="128">
                  <c:v>7.1388733965420864E-2</c:v>
                </c:pt>
                <c:pt idx="129">
                  <c:v>7.1946458449525713E-2</c:v>
                </c:pt>
                <c:pt idx="130">
                  <c:v>7.2504182933630562E-2</c:v>
                </c:pt>
                <c:pt idx="131">
                  <c:v>7.3061907417735411E-2</c:v>
                </c:pt>
                <c:pt idx="132">
                  <c:v>7.361963190184026E-2</c:v>
                </c:pt>
                <c:pt idx="133">
                  <c:v>7.4177356385945109E-2</c:v>
                </c:pt>
                <c:pt idx="134">
                  <c:v>7.4735080870049958E-2</c:v>
                </c:pt>
                <c:pt idx="135">
                  <c:v>7.5292805354154807E-2</c:v>
                </c:pt>
                <c:pt idx="136">
                  <c:v>7.5850529838259656E-2</c:v>
                </c:pt>
                <c:pt idx="137">
                  <c:v>7.6408254322364505E-2</c:v>
                </c:pt>
                <c:pt idx="138">
                  <c:v>7.6965978806469354E-2</c:v>
                </c:pt>
                <c:pt idx="139">
                  <c:v>7.7523703290574203E-2</c:v>
                </c:pt>
                <c:pt idx="140">
                  <c:v>7.8081427774679052E-2</c:v>
                </c:pt>
                <c:pt idx="141">
                  <c:v>7.8639152258783901E-2</c:v>
                </c:pt>
                <c:pt idx="142">
                  <c:v>7.919687674288875E-2</c:v>
                </c:pt>
                <c:pt idx="143">
                  <c:v>7.9754601226993599E-2</c:v>
                </c:pt>
                <c:pt idx="144">
                  <c:v>8.0312325711098448E-2</c:v>
                </c:pt>
                <c:pt idx="145">
                  <c:v>8.0870050195203297E-2</c:v>
                </c:pt>
                <c:pt idx="146">
                  <c:v>8.1427774679308146E-2</c:v>
                </c:pt>
                <c:pt idx="147">
                  <c:v>8.1985499163412995E-2</c:v>
                </c:pt>
                <c:pt idx="148">
                  <c:v>8.2543223647517844E-2</c:v>
                </c:pt>
                <c:pt idx="149">
                  <c:v>8.3100948131622693E-2</c:v>
                </c:pt>
                <c:pt idx="150">
                  <c:v>8.3658672615727542E-2</c:v>
                </c:pt>
                <c:pt idx="151">
                  <c:v>8.4216397099832391E-2</c:v>
                </c:pt>
                <c:pt idx="152">
                  <c:v>8.477412158393724E-2</c:v>
                </c:pt>
                <c:pt idx="153">
                  <c:v>8.5331846068042089E-2</c:v>
                </c:pt>
                <c:pt idx="154">
                  <c:v>8.5889570552146938E-2</c:v>
                </c:pt>
                <c:pt idx="155">
                  <c:v>8.6447295036251787E-2</c:v>
                </c:pt>
                <c:pt idx="156">
                  <c:v>8.7005019520356636E-2</c:v>
                </c:pt>
                <c:pt idx="157">
                  <c:v>8.7562744004461485E-2</c:v>
                </c:pt>
                <c:pt idx="158">
                  <c:v>8.8120468488566334E-2</c:v>
                </c:pt>
                <c:pt idx="159">
                  <c:v>8.8678192972671183E-2</c:v>
                </c:pt>
                <c:pt idx="160">
                  <c:v>8.9235917456776032E-2</c:v>
                </c:pt>
                <c:pt idx="161">
                  <c:v>8.9793641940880881E-2</c:v>
                </c:pt>
                <c:pt idx="162">
                  <c:v>9.035136642498573E-2</c:v>
                </c:pt>
                <c:pt idx="163">
                  <c:v>9.0909090909090579E-2</c:v>
                </c:pt>
                <c:pt idx="164">
                  <c:v>9.1466815393195428E-2</c:v>
                </c:pt>
                <c:pt idx="165">
                  <c:v>9.2024539877300277E-2</c:v>
                </c:pt>
                <c:pt idx="166">
                  <c:v>9.2582264361405125E-2</c:v>
                </c:pt>
                <c:pt idx="167">
                  <c:v>9.3139988845509974E-2</c:v>
                </c:pt>
                <c:pt idx="168">
                  <c:v>9.3697713329614823E-2</c:v>
                </c:pt>
                <c:pt idx="169">
                  <c:v>9.4255437813719672E-2</c:v>
                </c:pt>
                <c:pt idx="170">
                  <c:v>9.4813162297824521E-2</c:v>
                </c:pt>
                <c:pt idx="171">
                  <c:v>9.537088678192937E-2</c:v>
                </c:pt>
                <c:pt idx="172">
                  <c:v>9.5928611266034219E-2</c:v>
                </c:pt>
                <c:pt idx="173">
                  <c:v>9.6486335750139068E-2</c:v>
                </c:pt>
                <c:pt idx="174">
                  <c:v>9.7044060234243917E-2</c:v>
                </c:pt>
                <c:pt idx="175">
                  <c:v>9.7601784718348766E-2</c:v>
                </c:pt>
                <c:pt idx="176">
                  <c:v>9.8159509202453615E-2</c:v>
                </c:pt>
                <c:pt idx="177">
                  <c:v>9.8717233686558464E-2</c:v>
                </c:pt>
                <c:pt idx="178">
                  <c:v>9.9274958170663313E-2</c:v>
                </c:pt>
                <c:pt idx="179">
                  <c:v>9.9832682654768162E-2</c:v>
                </c:pt>
                <c:pt idx="180">
                  <c:v>0.10039040713887301</c:v>
                </c:pt>
                <c:pt idx="181">
                  <c:v>0.10094813162297786</c:v>
                </c:pt>
                <c:pt idx="182">
                  <c:v>0.10150585610708271</c:v>
                </c:pt>
                <c:pt idx="183">
                  <c:v>0.10206358059118756</c:v>
                </c:pt>
                <c:pt idx="184">
                  <c:v>0.10262130507529241</c:v>
                </c:pt>
                <c:pt idx="185">
                  <c:v>0.10317902955939726</c:v>
                </c:pt>
                <c:pt idx="186">
                  <c:v>0.10373675404350211</c:v>
                </c:pt>
                <c:pt idx="187">
                  <c:v>0.10429447852760695</c:v>
                </c:pt>
                <c:pt idx="188">
                  <c:v>0.1048522030117118</c:v>
                </c:pt>
                <c:pt idx="189">
                  <c:v>0.10540992749581665</c:v>
                </c:pt>
                <c:pt idx="190">
                  <c:v>0.1059676519799215</c:v>
                </c:pt>
                <c:pt idx="191">
                  <c:v>0.10652537646402635</c:v>
                </c:pt>
                <c:pt idx="192">
                  <c:v>0.1070831009481312</c:v>
                </c:pt>
                <c:pt idx="193">
                  <c:v>0.10764082543223605</c:v>
                </c:pt>
                <c:pt idx="194">
                  <c:v>0.1081985499163409</c:v>
                </c:pt>
                <c:pt idx="195">
                  <c:v>0.10875627440044575</c:v>
                </c:pt>
                <c:pt idx="196">
                  <c:v>0.10931399888455059</c:v>
                </c:pt>
                <c:pt idx="197">
                  <c:v>0.10987172336865544</c:v>
                </c:pt>
                <c:pt idx="198">
                  <c:v>0.11042944785276029</c:v>
                </c:pt>
                <c:pt idx="199">
                  <c:v>0.11098717233686514</c:v>
                </c:pt>
                <c:pt idx="200">
                  <c:v>0.11154489682096999</c:v>
                </c:pt>
                <c:pt idx="201">
                  <c:v>0.11210262130507484</c:v>
                </c:pt>
                <c:pt idx="202">
                  <c:v>0.11266034578917969</c:v>
                </c:pt>
                <c:pt idx="203">
                  <c:v>0.11321807027328454</c:v>
                </c:pt>
                <c:pt idx="204">
                  <c:v>0.11377579475738939</c:v>
                </c:pt>
                <c:pt idx="205">
                  <c:v>0.11433351924149424</c:v>
                </c:pt>
                <c:pt idx="206">
                  <c:v>0.11489124372559908</c:v>
                </c:pt>
                <c:pt idx="207">
                  <c:v>0.11544896820970393</c:v>
                </c:pt>
                <c:pt idx="208">
                  <c:v>0.11600669269380878</c:v>
                </c:pt>
                <c:pt idx="209">
                  <c:v>0.11656441717791363</c:v>
                </c:pt>
                <c:pt idx="210">
                  <c:v>0.11712214166201848</c:v>
                </c:pt>
                <c:pt idx="211">
                  <c:v>0.11767986614612333</c:v>
                </c:pt>
                <c:pt idx="212">
                  <c:v>0.11823759063022818</c:v>
                </c:pt>
                <c:pt idx="213">
                  <c:v>0.11879531511433303</c:v>
                </c:pt>
                <c:pt idx="214">
                  <c:v>0.11935303959843788</c:v>
                </c:pt>
                <c:pt idx="215">
                  <c:v>0.11991076408254273</c:v>
                </c:pt>
                <c:pt idx="216">
                  <c:v>0.12046848856664757</c:v>
                </c:pt>
                <c:pt idx="217">
                  <c:v>0.12102621305075242</c:v>
                </c:pt>
                <c:pt idx="218">
                  <c:v>0.12158393753485727</c:v>
                </c:pt>
                <c:pt idx="219">
                  <c:v>0.12214166201896212</c:v>
                </c:pt>
                <c:pt idx="220">
                  <c:v>0.12269938650306697</c:v>
                </c:pt>
                <c:pt idx="221">
                  <c:v>0.12325711098717182</c:v>
                </c:pt>
                <c:pt idx="222">
                  <c:v>0.12381483547127667</c:v>
                </c:pt>
                <c:pt idx="223">
                  <c:v>0.12437255995538152</c:v>
                </c:pt>
                <c:pt idx="224">
                  <c:v>0.12493028443948637</c:v>
                </c:pt>
                <c:pt idx="225">
                  <c:v>0.12548800892359122</c:v>
                </c:pt>
                <c:pt idx="226">
                  <c:v>0.12604573340769606</c:v>
                </c:pt>
                <c:pt idx="227">
                  <c:v>0.12660345789180091</c:v>
                </c:pt>
                <c:pt idx="228">
                  <c:v>0.12716118237590576</c:v>
                </c:pt>
                <c:pt idx="229">
                  <c:v>0.12771890686001061</c:v>
                </c:pt>
                <c:pt idx="230">
                  <c:v>0.12827663134411546</c:v>
                </c:pt>
                <c:pt idx="231">
                  <c:v>0.12883435582822031</c:v>
                </c:pt>
                <c:pt idx="232">
                  <c:v>0.12939208031232516</c:v>
                </c:pt>
                <c:pt idx="233">
                  <c:v>0.12994980479643001</c:v>
                </c:pt>
                <c:pt idx="234">
                  <c:v>0.13050752928053486</c:v>
                </c:pt>
                <c:pt idx="235">
                  <c:v>0.13106525376463971</c:v>
                </c:pt>
                <c:pt idx="236">
                  <c:v>0.13162297824874455</c:v>
                </c:pt>
                <c:pt idx="237">
                  <c:v>0.1321807027328494</c:v>
                </c:pt>
                <c:pt idx="238">
                  <c:v>0.13273842721695425</c:v>
                </c:pt>
                <c:pt idx="239">
                  <c:v>0.1332961517010591</c:v>
                </c:pt>
                <c:pt idx="240">
                  <c:v>0.13385387618516395</c:v>
                </c:pt>
                <c:pt idx="241">
                  <c:v>0.1344116006692688</c:v>
                </c:pt>
                <c:pt idx="242">
                  <c:v>0.13496932515337365</c:v>
                </c:pt>
                <c:pt idx="243">
                  <c:v>0.1355270496374785</c:v>
                </c:pt>
                <c:pt idx="244">
                  <c:v>0.13608477412158335</c:v>
                </c:pt>
                <c:pt idx="245">
                  <c:v>0.1366424986056882</c:v>
                </c:pt>
                <c:pt idx="246">
                  <c:v>0.13720022308979304</c:v>
                </c:pt>
                <c:pt idx="247">
                  <c:v>0.13775794757389789</c:v>
                </c:pt>
                <c:pt idx="248">
                  <c:v>0.13831567205800274</c:v>
                </c:pt>
                <c:pt idx="249">
                  <c:v>0.13887339654210759</c:v>
                </c:pt>
                <c:pt idx="250">
                  <c:v>0.13943112102621244</c:v>
                </c:pt>
                <c:pt idx="251">
                  <c:v>0.13998884551031729</c:v>
                </c:pt>
                <c:pt idx="252">
                  <c:v>0.14054656999442214</c:v>
                </c:pt>
                <c:pt idx="253">
                  <c:v>0.14110429447852699</c:v>
                </c:pt>
                <c:pt idx="254">
                  <c:v>0.14166201896263184</c:v>
                </c:pt>
                <c:pt idx="255">
                  <c:v>0.14221974344673668</c:v>
                </c:pt>
                <c:pt idx="256">
                  <c:v>0.14277746793084153</c:v>
                </c:pt>
                <c:pt idx="257">
                  <c:v>0.14333519241494638</c:v>
                </c:pt>
                <c:pt idx="258">
                  <c:v>0.14389291689905123</c:v>
                </c:pt>
                <c:pt idx="259">
                  <c:v>0.14445064138315608</c:v>
                </c:pt>
                <c:pt idx="260">
                  <c:v>0.14500836586726093</c:v>
                </c:pt>
                <c:pt idx="261">
                  <c:v>0.14556609035136578</c:v>
                </c:pt>
                <c:pt idx="262">
                  <c:v>0.14612381483547063</c:v>
                </c:pt>
                <c:pt idx="263">
                  <c:v>0.14668153931957548</c:v>
                </c:pt>
                <c:pt idx="264">
                  <c:v>0.14723926380368033</c:v>
                </c:pt>
                <c:pt idx="265">
                  <c:v>0.14779698828778517</c:v>
                </c:pt>
                <c:pt idx="266">
                  <c:v>0.14835471277189002</c:v>
                </c:pt>
                <c:pt idx="267">
                  <c:v>0.14891243725599487</c:v>
                </c:pt>
                <c:pt idx="268">
                  <c:v>0.14947016174009972</c:v>
                </c:pt>
                <c:pt idx="269">
                  <c:v>0.15002788622420457</c:v>
                </c:pt>
                <c:pt idx="270">
                  <c:v>0.15058561070830942</c:v>
                </c:pt>
                <c:pt idx="271">
                  <c:v>0.15114333519241427</c:v>
                </c:pt>
                <c:pt idx="272">
                  <c:v>0.15170105967651912</c:v>
                </c:pt>
                <c:pt idx="273">
                  <c:v>0.15225878416062397</c:v>
                </c:pt>
                <c:pt idx="274">
                  <c:v>0.15281650864472882</c:v>
                </c:pt>
                <c:pt idx="275">
                  <c:v>0.15337423312883366</c:v>
                </c:pt>
                <c:pt idx="276">
                  <c:v>0.15393195761293851</c:v>
                </c:pt>
                <c:pt idx="277">
                  <c:v>0.15448968209704336</c:v>
                </c:pt>
                <c:pt idx="278">
                  <c:v>0.15504740658114821</c:v>
                </c:pt>
                <c:pt idx="279">
                  <c:v>0.15560513106525306</c:v>
                </c:pt>
                <c:pt idx="280">
                  <c:v>0.15616285554935791</c:v>
                </c:pt>
                <c:pt idx="281">
                  <c:v>0.15672058003346276</c:v>
                </c:pt>
                <c:pt idx="282">
                  <c:v>0.15727830451756761</c:v>
                </c:pt>
                <c:pt idx="283">
                  <c:v>0.15783602900167246</c:v>
                </c:pt>
                <c:pt idx="284">
                  <c:v>0.15839375348577731</c:v>
                </c:pt>
                <c:pt idx="285">
                  <c:v>0.15895147796988215</c:v>
                </c:pt>
                <c:pt idx="286">
                  <c:v>0.159509202453987</c:v>
                </c:pt>
                <c:pt idx="287">
                  <c:v>0.16006692693809185</c:v>
                </c:pt>
                <c:pt idx="288">
                  <c:v>0.1606246514221967</c:v>
                </c:pt>
                <c:pt idx="289">
                  <c:v>0.16118237590630155</c:v>
                </c:pt>
                <c:pt idx="290">
                  <c:v>0.1617401003904064</c:v>
                </c:pt>
                <c:pt idx="291">
                  <c:v>0.16229782487451125</c:v>
                </c:pt>
                <c:pt idx="292">
                  <c:v>0.1628555493586161</c:v>
                </c:pt>
                <c:pt idx="293">
                  <c:v>0.16341327384272095</c:v>
                </c:pt>
                <c:pt idx="294">
                  <c:v>0.1639709983268258</c:v>
                </c:pt>
                <c:pt idx="295">
                  <c:v>0.16452872281093064</c:v>
                </c:pt>
                <c:pt idx="296">
                  <c:v>0.16508644729503549</c:v>
                </c:pt>
                <c:pt idx="297">
                  <c:v>0.16564417177914034</c:v>
                </c:pt>
                <c:pt idx="298">
                  <c:v>0.16620189626324519</c:v>
                </c:pt>
                <c:pt idx="299">
                  <c:v>0.16675962074735004</c:v>
                </c:pt>
                <c:pt idx="300">
                  <c:v>0.16731734523145489</c:v>
                </c:pt>
                <c:pt idx="301">
                  <c:v>0.16787506971555974</c:v>
                </c:pt>
                <c:pt idx="302">
                  <c:v>0.16843279419966459</c:v>
                </c:pt>
                <c:pt idx="303">
                  <c:v>0.16899051868376944</c:v>
                </c:pt>
                <c:pt idx="304">
                  <c:v>0.16954824316787429</c:v>
                </c:pt>
                <c:pt idx="305">
                  <c:v>0.17010596765197913</c:v>
                </c:pt>
                <c:pt idx="306">
                  <c:v>0.17066369213608398</c:v>
                </c:pt>
                <c:pt idx="307">
                  <c:v>0.17122141662018883</c:v>
                </c:pt>
                <c:pt idx="308">
                  <c:v>0.17177914110429368</c:v>
                </c:pt>
                <c:pt idx="309">
                  <c:v>0.17233686558839853</c:v>
                </c:pt>
                <c:pt idx="310">
                  <c:v>0.17289459007250338</c:v>
                </c:pt>
                <c:pt idx="311">
                  <c:v>0.17345231455660823</c:v>
                </c:pt>
                <c:pt idx="312">
                  <c:v>0.17401003904071308</c:v>
                </c:pt>
                <c:pt idx="313">
                  <c:v>0.17456776352481793</c:v>
                </c:pt>
                <c:pt idx="314">
                  <c:v>0.17512548800892278</c:v>
                </c:pt>
                <c:pt idx="315">
                  <c:v>0.17568321249302762</c:v>
                </c:pt>
                <c:pt idx="316">
                  <c:v>0.17624093697713247</c:v>
                </c:pt>
                <c:pt idx="317">
                  <c:v>0.17679866146123732</c:v>
                </c:pt>
                <c:pt idx="318">
                  <c:v>0.17735638594534217</c:v>
                </c:pt>
                <c:pt idx="319">
                  <c:v>0.17791411042944702</c:v>
                </c:pt>
                <c:pt idx="320">
                  <c:v>0.17847183491355187</c:v>
                </c:pt>
                <c:pt idx="321">
                  <c:v>0.17902955939765672</c:v>
                </c:pt>
                <c:pt idx="322">
                  <c:v>0.17958728388176157</c:v>
                </c:pt>
                <c:pt idx="323">
                  <c:v>0.18014500836586642</c:v>
                </c:pt>
                <c:pt idx="324">
                  <c:v>0.18070273284997126</c:v>
                </c:pt>
                <c:pt idx="325">
                  <c:v>0.18126045733407611</c:v>
                </c:pt>
                <c:pt idx="326">
                  <c:v>0.18181818181818096</c:v>
                </c:pt>
                <c:pt idx="327">
                  <c:v>0.18237590630228581</c:v>
                </c:pt>
                <c:pt idx="328">
                  <c:v>0.18293363078639066</c:v>
                </c:pt>
                <c:pt idx="329">
                  <c:v>0.18349135527049551</c:v>
                </c:pt>
                <c:pt idx="330">
                  <c:v>0.18404907975460036</c:v>
                </c:pt>
                <c:pt idx="331">
                  <c:v>0.18460680423870521</c:v>
                </c:pt>
                <c:pt idx="332">
                  <c:v>0.18516452872281006</c:v>
                </c:pt>
                <c:pt idx="333">
                  <c:v>0.18572225320691491</c:v>
                </c:pt>
                <c:pt idx="334">
                  <c:v>0.18627997769101975</c:v>
                </c:pt>
                <c:pt idx="335">
                  <c:v>0.1868377021751246</c:v>
                </c:pt>
                <c:pt idx="336">
                  <c:v>0.18739542665922945</c:v>
                </c:pt>
                <c:pt idx="337">
                  <c:v>0.1879531511433343</c:v>
                </c:pt>
                <c:pt idx="338">
                  <c:v>0.18851087562743915</c:v>
                </c:pt>
                <c:pt idx="339">
                  <c:v>0.189068600111544</c:v>
                </c:pt>
                <c:pt idx="340">
                  <c:v>0.18962632459564885</c:v>
                </c:pt>
                <c:pt idx="341">
                  <c:v>0.1901840490797537</c:v>
                </c:pt>
                <c:pt idx="342">
                  <c:v>0.19074177356385855</c:v>
                </c:pt>
                <c:pt idx="343">
                  <c:v>0.1912994980479634</c:v>
                </c:pt>
                <c:pt idx="344">
                  <c:v>0.19185722253206824</c:v>
                </c:pt>
                <c:pt idx="345">
                  <c:v>0.19241494701617309</c:v>
                </c:pt>
                <c:pt idx="346">
                  <c:v>0.19297267150027794</c:v>
                </c:pt>
                <c:pt idx="347">
                  <c:v>0.19353039598438279</c:v>
                </c:pt>
                <c:pt idx="348">
                  <c:v>0.19408812046848764</c:v>
                </c:pt>
                <c:pt idx="349">
                  <c:v>0.19464584495259249</c:v>
                </c:pt>
                <c:pt idx="350">
                  <c:v>0.19520356943669734</c:v>
                </c:pt>
                <c:pt idx="351">
                  <c:v>0.19576129392080219</c:v>
                </c:pt>
                <c:pt idx="352">
                  <c:v>0.19631901840490704</c:v>
                </c:pt>
                <c:pt idx="353">
                  <c:v>0.19687674288901189</c:v>
                </c:pt>
                <c:pt idx="354">
                  <c:v>0.19743446737311673</c:v>
                </c:pt>
                <c:pt idx="355">
                  <c:v>0.19799219185722158</c:v>
                </c:pt>
                <c:pt idx="356">
                  <c:v>0.19854991634132643</c:v>
                </c:pt>
                <c:pt idx="357">
                  <c:v>0.19910764082543128</c:v>
                </c:pt>
                <c:pt idx="358">
                  <c:v>0.19966536530953613</c:v>
                </c:pt>
                <c:pt idx="359">
                  <c:v>0.20022308979364098</c:v>
                </c:pt>
                <c:pt idx="360">
                  <c:v>0.20078081427774583</c:v>
                </c:pt>
                <c:pt idx="361">
                  <c:v>0.20133853876185068</c:v>
                </c:pt>
                <c:pt idx="362">
                  <c:v>0.20189626324595553</c:v>
                </c:pt>
                <c:pt idx="363">
                  <c:v>0.20245398773006038</c:v>
                </c:pt>
                <c:pt idx="364">
                  <c:v>0.20301171221416522</c:v>
                </c:pt>
                <c:pt idx="365">
                  <c:v>0.20356943669827007</c:v>
                </c:pt>
                <c:pt idx="366">
                  <c:v>0.20412716118237492</c:v>
                </c:pt>
                <c:pt idx="367">
                  <c:v>0.20468488566647977</c:v>
                </c:pt>
                <c:pt idx="368">
                  <c:v>0.20524261015058462</c:v>
                </c:pt>
                <c:pt idx="369">
                  <c:v>0.20580033463468947</c:v>
                </c:pt>
                <c:pt idx="370">
                  <c:v>0.20635805911879432</c:v>
                </c:pt>
                <c:pt idx="371">
                  <c:v>0.20691578360289917</c:v>
                </c:pt>
                <c:pt idx="372">
                  <c:v>0.20747350808700402</c:v>
                </c:pt>
                <c:pt idx="373">
                  <c:v>0.20803123257110887</c:v>
                </c:pt>
                <c:pt idx="374">
                  <c:v>0.20858895705521371</c:v>
                </c:pt>
                <c:pt idx="375">
                  <c:v>0.20914668153931856</c:v>
                </c:pt>
                <c:pt idx="376">
                  <c:v>0.20970440602342341</c:v>
                </c:pt>
                <c:pt idx="377">
                  <c:v>0.21026213050752826</c:v>
                </c:pt>
                <c:pt idx="378">
                  <c:v>0.21081985499163311</c:v>
                </c:pt>
                <c:pt idx="379">
                  <c:v>0.21137757947573796</c:v>
                </c:pt>
                <c:pt idx="380">
                  <c:v>0.21193530395984281</c:v>
                </c:pt>
                <c:pt idx="381">
                  <c:v>0.21249302844394766</c:v>
                </c:pt>
                <c:pt idx="382">
                  <c:v>0.21305075292805251</c:v>
                </c:pt>
                <c:pt idx="383">
                  <c:v>0.21360847741215735</c:v>
                </c:pt>
                <c:pt idx="384">
                  <c:v>0.2141662018962622</c:v>
                </c:pt>
                <c:pt idx="385">
                  <c:v>0.21472392638036705</c:v>
                </c:pt>
                <c:pt idx="386">
                  <c:v>0.2152816508644719</c:v>
                </c:pt>
                <c:pt idx="387">
                  <c:v>0.21583937534857675</c:v>
                </c:pt>
                <c:pt idx="388">
                  <c:v>0.2163970998326816</c:v>
                </c:pt>
                <c:pt idx="389">
                  <c:v>0.21695482431678645</c:v>
                </c:pt>
                <c:pt idx="390">
                  <c:v>0.2175125488008913</c:v>
                </c:pt>
                <c:pt idx="391">
                  <c:v>0.21807027328499615</c:v>
                </c:pt>
                <c:pt idx="392">
                  <c:v>0.218627997769101</c:v>
                </c:pt>
                <c:pt idx="393">
                  <c:v>0.21918572225320584</c:v>
                </c:pt>
                <c:pt idx="394">
                  <c:v>0.21974344673731069</c:v>
                </c:pt>
                <c:pt idx="395">
                  <c:v>0.22030117122141554</c:v>
                </c:pt>
                <c:pt idx="396">
                  <c:v>0.22085889570552039</c:v>
                </c:pt>
                <c:pt idx="397">
                  <c:v>0.22141662018962524</c:v>
                </c:pt>
                <c:pt idx="398">
                  <c:v>0.22197434467373009</c:v>
                </c:pt>
                <c:pt idx="399">
                  <c:v>0.22253206915783494</c:v>
                </c:pt>
                <c:pt idx="400">
                  <c:v>0.22308979364193979</c:v>
                </c:pt>
                <c:pt idx="401">
                  <c:v>0.22364751812604464</c:v>
                </c:pt>
                <c:pt idx="402">
                  <c:v>0.22420524261014949</c:v>
                </c:pt>
                <c:pt idx="403">
                  <c:v>0.22476296709425433</c:v>
                </c:pt>
                <c:pt idx="404">
                  <c:v>0.22532069157835918</c:v>
                </c:pt>
                <c:pt idx="405">
                  <c:v>0.22587841606246403</c:v>
                </c:pt>
                <c:pt idx="406">
                  <c:v>0.22643614054656888</c:v>
                </c:pt>
                <c:pt idx="407">
                  <c:v>0.22699386503067373</c:v>
                </c:pt>
                <c:pt idx="408">
                  <c:v>0.22755158951477858</c:v>
                </c:pt>
                <c:pt idx="409">
                  <c:v>0.22810931399888343</c:v>
                </c:pt>
                <c:pt idx="410">
                  <c:v>0.22866703848298828</c:v>
                </c:pt>
                <c:pt idx="411">
                  <c:v>0.22922476296709313</c:v>
                </c:pt>
                <c:pt idx="412">
                  <c:v>0.22978248745119798</c:v>
                </c:pt>
                <c:pt idx="413">
                  <c:v>0.23034021193530282</c:v>
                </c:pt>
                <c:pt idx="414">
                  <c:v>0.23089793641940767</c:v>
                </c:pt>
                <c:pt idx="415">
                  <c:v>0.23145566090351252</c:v>
                </c:pt>
                <c:pt idx="416">
                  <c:v>0.23201338538761737</c:v>
                </c:pt>
                <c:pt idx="417">
                  <c:v>0.23257110987172222</c:v>
                </c:pt>
                <c:pt idx="418">
                  <c:v>0.23312883435582707</c:v>
                </c:pt>
                <c:pt idx="419">
                  <c:v>0.23368655883993192</c:v>
                </c:pt>
                <c:pt idx="420">
                  <c:v>0.23424428332403677</c:v>
                </c:pt>
                <c:pt idx="421">
                  <c:v>0.23480200780814162</c:v>
                </c:pt>
                <c:pt idx="422">
                  <c:v>0.23535973229224647</c:v>
                </c:pt>
                <c:pt idx="423">
                  <c:v>0.23591745677635131</c:v>
                </c:pt>
                <c:pt idx="424">
                  <c:v>0.23647518126045616</c:v>
                </c:pt>
                <c:pt idx="425">
                  <c:v>0.23703290574456101</c:v>
                </c:pt>
                <c:pt idx="426">
                  <c:v>0.23759063022866586</c:v>
                </c:pt>
                <c:pt idx="427">
                  <c:v>0.23814835471277071</c:v>
                </c:pt>
                <c:pt idx="428">
                  <c:v>0.23870607919687556</c:v>
                </c:pt>
                <c:pt idx="429">
                  <c:v>0.23926380368098041</c:v>
                </c:pt>
                <c:pt idx="430">
                  <c:v>0.23982152816508526</c:v>
                </c:pt>
                <c:pt idx="431">
                  <c:v>0.24037925264919011</c:v>
                </c:pt>
                <c:pt idx="432">
                  <c:v>0.24093697713329496</c:v>
                </c:pt>
                <c:pt idx="433">
                  <c:v>0.2414947016173998</c:v>
                </c:pt>
                <c:pt idx="434">
                  <c:v>0.24205242610150465</c:v>
                </c:pt>
                <c:pt idx="435">
                  <c:v>0.2426101505856095</c:v>
                </c:pt>
                <c:pt idx="436">
                  <c:v>0.24316787506971435</c:v>
                </c:pt>
                <c:pt idx="437">
                  <c:v>0.2437255995538192</c:v>
                </c:pt>
                <c:pt idx="438">
                  <c:v>0.24428332403792405</c:v>
                </c:pt>
                <c:pt idx="439">
                  <c:v>0.2448410485220289</c:v>
                </c:pt>
                <c:pt idx="440">
                  <c:v>0.24539877300613375</c:v>
                </c:pt>
                <c:pt idx="441">
                  <c:v>0.2459564974902386</c:v>
                </c:pt>
                <c:pt idx="442">
                  <c:v>0.24651422197434344</c:v>
                </c:pt>
                <c:pt idx="443">
                  <c:v>0.24707194645844829</c:v>
                </c:pt>
                <c:pt idx="444">
                  <c:v>0.24762967094255314</c:v>
                </c:pt>
                <c:pt idx="445">
                  <c:v>0.24818739542665799</c:v>
                </c:pt>
                <c:pt idx="446">
                  <c:v>0.24874511991076284</c:v>
                </c:pt>
                <c:pt idx="447">
                  <c:v>0.24930284439486769</c:v>
                </c:pt>
                <c:pt idx="448">
                  <c:v>0.24986056887897254</c:v>
                </c:pt>
                <c:pt idx="449">
                  <c:v>0.25041829336307742</c:v>
                </c:pt>
                <c:pt idx="450">
                  <c:v>0.25097601784718226</c:v>
                </c:pt>
                <c:pt idx="451">
                  <c:v>0.25153374233128711</c:v>
                </c:pt>
                <c:pt idx="452">
                  <c:v>0.25209146681539196</c:v>
                </c:pt>
                <c:pt idx="453">
                  <c:v>0.25264919129949681</c:v>
                </c:pt>
                <c:pt idx="454">
                  <c:v>0.25320691578360166</c:v>
                </c:pt>
                <c:pt idx="455">
                  <c:v>0.25376464026770651</c:v>
                </c:pt>
                <c:pt idx="456">
                  <c:v>0.25432236475181136</c:v>
                </c:pt>
                <c:pt idx="457">
                  <c:v>0.25488008923591621</c:v>
                </c:pt>
                <c:pt idx="458">
                  <c:v>0.25543781372002106</c:v>
                </c:pt>
                <c:pt idx="459">
                  <c:v>0.25599553820412591</c:v>
                </c:pt>
                <c:pt idx="460">
                  <c:v>0.25655326268823075</c:v>
                </c:pt>
                <c:pt idx="461">
                  <c:v>0.2571109871723356</c:v>
                </c:pt>
                <c:pt idx="462">
                  <c:v>0.25766871165644045</c:v>
                </c:pt>
                <c:pt idx="463">
                  <c:v>0.2582264361405453</c:v>
                </c:pt>
                <c:pt idx="464">
                  <c:v>0.25878416062465015</c:v>
                </c:pt>
                <c:pt idx="465">
                  <c:v>0.259341885108755</c:v>
                </c:pt>
                <c:pt idx="466">
                  <c:v>0.25989960959285985</c:v>
                </c:pt>
                <c:pt idx="467">
                  <c:v>0.2604573340769647</c:v>
                </c:pt>
                <c:pt idx="468">
                  <c:v>0.26101505856106955</c:v>
                </c:pt>
                <c:pt idx="469">
                  <c:v>0.2615727830451744</c:v>
                </c:pt>
                <c:pt idx="470">
                  <c:v>0.26213050752927924</c:v>
                </c:pt>
                <c:pt idx="471">
                  <c:v>0.26268823201338409</c:v>
                </c:pt>
                <c:pt idx="472">
                  <c:v>0.26324595649748894</c:v>
                </c:pt>
                <c:pt idx="473">
                  <c:v>0.26380368098159379</c:v>
                </c:pt>
                <c:pt idx="474">
                  <c:v>0.26436140546569864</c:v>
                </c:pt>
                <c:pt idx="475">
                  <c:v>0.26491912994980349</c:v>
                </c:pt>
                <c:pt idx="476">
                  <c:v>0.26547685443390834</c:v>
                </c:pt>
                <c:pt idx="477">
                  <c:v>0.26603457891801319</c:v>
                </c:pt>
                <c:pt idx="478">
                  <c:v>0.26659230340211804</c:v>
                </c:pt>
                <c:pt idx="479">
                  <c:v>0.26715002788622288</c:v>
                </c:pt>
                <c:pt idx="480">
                  <c:v>0.26770775237032773</c:v>
                </c:pt>
                <c:pt idx="481">
                  <c:v>0.26826547685443258</c:v>
                </c:pt>
                <c:pt idx="482">
                  <c:v>0.26882320133853743</c:v>
                </c:pt>
                <c:pt idx="483">
                  <c:v>0.26938092582264228</c:v>
                </c:pt>
                <c:pt idx="484">
                  <c:v>0.26993865030674713</c:v>
                </c:pt>
                <c:pt idx="485">
                  <c:v>0.27049637479085198</c:v>
                </c:pt>
                <c:pt idx="486">
                  <c:v>0.27105409927495683</c:v>
                </c:pt>
                <c:pt idx="487">
                  <c:v>0.27161182375906168</c:v>
                </c:pt>
                <c:pt idx="488">
                  <c:v>0.27216954824316653</c:v>
                </c:pt>
                <c:pt idx="489">
                  <c:v>0.27272727272727137</c:v>
                </c:pt>
                <c:pt idx="490">
                  <c:v>0.27328499721137622</c:v>
                </c:pt>
                <c:pt idx="491">
                  <c:v>0.27384272169548107</c:v>
                </c:pt>
                <c:pt idx="492">
                  <c:v>0.27440044617958592</c:v>
                </c:pt>
                <c:pt idx="493">
                  <c:v>0.27495817066369077</c:v>
                </c:pt>
                <c:pt idx="494">
                  <c:v>0.27551589514779562</c:v>
                </c:pt>
                <c:pt idx="495">
                  <c:v>0.27607361963190047</c:v>
                </c:pt>
                <c:pt idx="496">
                  <c:v>0.27663134411600532</c:v>
                </c:pt>
                <c:pt idx="497">
                  <c:v>0.27718906860011017</c:v>
                </c:pt>
                <c:pt idx="498">
                  <c:v>0.27774679308421502</c:v>
                </c:pt>
                <c:pt idx="499">
                  <c:v>0.27830451756831986</c:v>
                </c:pt>
                <c:pt idx="500">
                  <c:v>0.27886224205242471</c:v>
                </c:pt>
                <c:pt idx="501">
                  <c:v>0.27941996653652956</c:v>
                </c:pt>
                <c:pt idx="502">
                  <c:v>0.27997769102063441</c:v>
                </c:pt>
                <c:pt idx="503">
                  <c:v>0.28053541550473926</c:v>
                </c:pt>
                <c:pt idx="504">
                  <c:v>0.28109313998884411</c:v>
                </c:pt>
                <c:pt idx="505">
                  <c:v>0.28165086447294896</c:v>
                </c:pt>
                <c:pt idx="506">
                  <c:v>0.28220858895705381</c:v>
                </c:pt>
                <c:pt idx="507">
                  <c:v>0.28276631344115866</c:v>
                </c:pt>
                <c:pt idx="508">
                  <c:v>0.28332403792526351</c:v>
                </c:pt>
                <c:pt idx="509">
                  <c:v>0.28388176240936835</c:v>
                </c:pt>
                <c:pt idx="510">
                  <c:v>0.2844394868934732</c:v>
                </c:pt>
                <c:pt idx="511">
                  <c:v>0.28499721137757805</c:v>
                </c:pt>
                <c:pt idx="512">
                  <c:v>0.2855549358616829</c:v>
                </c:pt>
                <c:pt idx="513">
                  <c:v>0.28611266034578775</c:v>
                </c:pt>
                <c:pt idx="514">
                  <c:v>0.2866703848298926</c:v>
                </c:pt>
                <c:pt idx="515">
                  <c:v>0.28722810931399745</c:v>
                </c:pt>
                <c:pt idx="516">
                  <c:v>0.2877858337981023</c:v>
                </c:pt>
                <c:pt idx="517">
                  <c:v>0.28834355828220715</c:v>
                </c:pt>
                <c:pt idx="518">
                  <c:v>0.288901282766312</c:v>
                </c:pt>
                <c:pt idx="519">
                  <c:v>0.28945900725041684</c:v>
                </c:pt>
                <c:pt idx="520">
                  <c:v>0.29001673173452169</c:v>
                </c:pt>
                <c:pt idx="521">
                  <c:v>0.29057445621862654</c:v>
                </c:pt>
                <c:pt idx="522">
                  <c:v>0.29113218070273139</c:v>
                </c:pt>
                <c:pt idx="523">
                  <c:v>0.29168990518683624</c:v>
                </c:pt>
                <c:pt idx="524">
                  <c:v>0.29224762967094109</c:v>
                </c:pt>
                <c:pt idx="525">
                  <c:v>0.29280535415504594</c:v>
                </c:pt>
                <c:pt idx="526">
                  <c:v>0.29336307863915079</c:v>
                </c:pt>
                <c:pt idx="527">
                  <c:v>0.29392080312325564</c:v>
                </c:pt>
                <c:pt idx="528">
                  <c:v>0.29447852760736049</c:v>
                </c:pt>
                <c:pt idx="529">
                  <c:v>0.29503625209146533</c:v>
                </c:pt>
                <c:pt idx="530">
                  <c:v>0.29559397657557018</c:v>
                </c:pt>
                <c:pt idx="531">
                  <c:v>0.29615170105967503</c:v>
                </c:pt>
                <c:pt idx="532">
                  <c:v>0.29670942554377988</c:v>
                </c:pt>
                <c:pt idx="533">
                  <c:v>0.29726715002788473</c:v>
                </c:pt>
                <c:pt idx="534">
                  <c:v>0.29782487451198958</c:v>
                </c:pt>
                <c:pt idx="535">
                  <c:v>0.29838259899609443</c:v>
                </c:pt>
                <c:pt idx="536">
                  <c:v>0.29894032348019928</c:v>
                </c:pt>
                <c:pt idx="537">
                  <c:v>0.29949804796430413</c:v>
                </c:pt>
                <c:pt idx="538">
                  <c:v>0.30005577244840897</c:v>
                </c:pt>
                <c:pt idx="539">
                  <c:v>0.30061349693251382</c:v>
                </c:pt>
                <c:pt idx="540">
                  <c:v>0.30117122141661867</c:v>
                </c:pt>
                <c:pt idx="541">
                  <c:v>0.30172894590072352</c:v>
                </c:pt>
                <c:pt idx="542">
                  <c:v>0.30228667038482837</c:v>
                </c:pt>
                <c:pt idx="543">
                  <c:v>0.30284439486893322</c:v>
                </c:pt>
                <c:pt idx="544">
                  <c:v>0.30340211935303807</c:v>
                </c:pt>
                <c:pt idx="545">
                  <c:v>0.30395984383714292</c:v>
                </c:pt>
                <c:pt idx="546">
                  <c:v>0.30451756832124777</c:v>
                </c:pt>
                <c:pt idx="547">
                  <c:v>0.30507529280535262</c:v>
                </c:pt>
                <c:pt idx="548">
                  <c:v>0.30563301728945746</c:v>
                </c:pt>
                <c:pt idx="549">
                  <c:v>0.30619074177356231</c:v>
                </c:pt>
                <c:pt idx="550">
                  <c:v>0.30674846625766716</c:v>
                </c:pt>
                <c:pt idx="551">
                  <c:v>0.30730619074177201</c:v>
                </c:pt>
                <c:pt idx="552">
                  <c:v>0.30786391522587686</c:v>
                </c:pt>
                <c:pt idx="553">
                  <c:v>0.30842163970998171</c:v>
                </c:pt>
                <c:pt idx="554">
                  <c:v>0.30897936419408656</c:v>
                </c:pt>
                <c:pt idx="555">
                  <c:v>0.30953708867819141</c:v>
                </c:pt>
                <c:pt idx="556">
                  <c:v>0.31009481316229626</c:v>
                </c:pt>
                <c:pt idx="557">
                  <c:v>0.31065253764640111</c:v>
                </c:pt>
                <c:pt idx="558">
                  <c:v>0.31121026213050595</c:v>
                </c:pt>
                <c:pt idx="559">
                  <c:v>0.3117679866146108</c:v>
                </c:pt>
                <c:pt idx="560">
                  <c:v>0.31232571109871565</c:v>
                </c:pt>
                <c:pt idx="561">
                  <c:v>0.3128834355828205</c:v>
                </c:pt>
                <c:pt idx="562">
                  <c:v>0.31344116006692535</c:v>
                </c:pt>
                <c:pt idx="563">
                  <c:v>0.3139988845510302</c:v>
                </c:pt>
                <c:pt idx="564">
                  <c:v>0.31455660903513505</c:v>
                </c:pt>
                <c:pt idx="565">
                  <c:v>0.3151143335192399</c:v>
                </c:pt>
                <c:pt idx="566">
                  <c:v>0.31567205800334475</c:v>
                </c:pt>
                <c:pt idx="567">
                  <c:v>0.3162297824874496</c:v>
                </c:pt>
                <c:pt idx="568">
                  <c:v>0.31678750697155444</c:v>
                </c:pt>
                <c:pt idx="569">
                  <c:v>0.31734523145565929</c:v>
                </c:pt>
                <c:pt idx="570">
                  <c:v>0.31790295593976414</c:v>
                </c:pt>
                <c:pt idx="571">
                  <c:v>0.31846068042386899</c:v>
                </c:pt>
                <c:pt idx="572">
                  <c:v>0.31901840490797384</c:v>
                </c:pt>
                <c:pt idx="573">
                  <c:v>0.31957612939207869</c:v>
                </c:pt>
                <c:pt idx="574">
                  <c:v>0.32013385387618354</c:v>
                </c:pt>
                <c:pt idx="575">
                  <c:v>0.32069157836028839</c:v>
                </c:pt>
                <c:pt idx="576">
                  <c:v>0.32124930284439324</c:v>
                </c:pt>
                <c:pt idx="577">
                  <c:v>0.32180702732849809</c:v>
                </c:pt>
                <c:pt idx="578">
                  <c:v>0.32236475181260293</c:v>
                </c:pt>
                <c:pt idx="579">
                  <c:v>0.32292247629670778</c:v>
                </c:pt>
                <c:pt idx="580">
                  <c:v>0.32348020078081263</c:v>
                </c:pt>
                <c:pt idx="581">
                  <c:v>0.32403792526491748</c:v>
                </c:pt>
                <c:pt idx="582">
                  <c:v>0.32459564974902233</c:v>
                </c:pt>
                <c:pt idx="583">
                  <c:v>0.32515337423312718</c:v>
                </c:pt>
                <c:pt idx="584">
                  <c:v>0.32571109871723203</c:v>
                </c:pt>
                <c:pt idx="585">
                  <c:v>0.32626882320133688</c:v>
                </c:pt>
                <c:pt idx="586">
                  <c:v>0.32682654768544173</c:v>
                </c:pt>
                <c:pt idx="587">
                  <c:v>0.32738427216954658</c:v>
                </c:pt>
                <c:pt idx="588">
                  <c:v>0.32794199665365142</c:v>
                </c:pt>
                <c:pt idx="589">
                  <c:v>0.32849972113775627</c:v>
                </c:pt>
                <c:pt idx="590">
                  <c:v>0.32905744562186112</c:v>
                </c:pt>
                <c:pt idx="591">
                  <c:v>0.32961517010596597</c:v>
                </c:pt>
                <c:pt idx="592">
                  <c:v>0.33017289459007082</c:v>
                </c:pt>
                <c:pt idx="593">
                  <c:v>0.33073061907417567</c:v>
                </c:pt>
                <c:pt idx="594">
                  <c:v>0.33128834355828052</c:v>
                </c:pt>
                <c:pt idx="595">
                  <c:v>0.33184606804238537</c:v>
                </c:pt>
                <c:pt idx="596">
                  <c:v>0.33240379252649022</c:v>
                </c:pt>
                <c:pt idx="597">
                  <c:v>0.33296151701059507</c:v>
                </c:pt>
                <c:pt idx="598">
                  <c:v>0.33351924149469991</c:v>
                </c:pt>
                <c:pt idx="599">
                  <c:v>0.33407696597880476</c:v>
                </c:pt>
                <c:pt idx="600">
                  <c:v>0.33463469046290961</c:v>
                </c:pt>
                <c:pt idx="601">
                  <c:v>0.33519241494701446</c:v>
                </c:pt>
                <c:pt idx="602">
                  <c:v>0.33575013943111931</c:v>
                </c:pt>
                <c:pt idx="603">
                  <c:v>0.33630786391522416</c:v>
                </c:pt>
                <c:pt idx="604">
                  <c:v>0.33686558839932901</c:v>
                </c:pt>
                <c:pt idx="605">
                  <c:v>0.33742331288343386</c:v>
                </c:pt>
                <c:pt idx="606">
                  <c:v>0.33798103736753871</c:v>
                </c:pt>
                <c:pt idx="607">
                  <c:v>0.33853876185164355</c:v>
                </c:pt>
                <c:pt idx="608">
                  <c:v>0.3390964863357484</c:v>
                </c:pt>
                <c:pt idx="609">
                  <c:v>0.33965421081985325</c:v>
                </c:pt>
                <c:pt idx="610">
                  <c:v>0.3402119353039581</c:v>
                </c:pt>
                <c:pt idx="611">
                  <c:v>0.34076965978806295</c:v>
                </c:pt>
                <c:pt idx="612">
                  <c:v>0.3413273842721678</c:v>
                </c:pt>
                <c:pt idx="613">
                  <c:v>0.34188510875627265</c:v>
                </c:pt>
                <c:pt idx="614">
                  <c:v>0.3424428332403775</c:v>
                </c:pt>
                <c:pt idx="615">
                  <c:v>0.34300055772448235</c:v>
                </c:pt>
                <c:pt idx="616">
                  <c:v>0.3435582822085872</c:v>
                </c:pt>
                <c:pt idx="617">
                  <c:v>0.34411600669269204</c:v>
                </c:pt>
                <c:pt idx="618">
                  <c:v>0.34467373117679689</c:v>
                </c:pt>
                <c:pt idx="619">
                  <c:v>0.34523145566090174</c:v>
                </c:pt>
                <c:pt idx="620">
                  <c:v>0.34578918014500659</c:v>
                </c:pt>
                <c:pt idx="621">
                  <c:v>0.34634690462911144</c:v>
                </c:pt>
                <c:pt idx="622">
                  <c:v>0.34690462911321629</c:v>
                </c:pt>
                <c:pt idx="623">
                  <c:v>0.34746235359732114</c:v>
                </c:pt>
                <c:pt idx="624">
                  <c:v>0.34802007808142599</c:v>
                </c:pt>
                <c:pt idx="625">
                  <c:v>0.34857780256553084</c:v>
                </c:pt>
                <c:pt idx="626">
                  <c:v>0.34913552704963569</c:v>
                </c:pt>
                <c:pt idx="627">
                  <c:v>0.34969325153374053</c:v>
                </c:pt>
                <c:pt idx="628">
                  <c:v>0.35025097601784538</c:v>
                </c:pt>
                <c:pt idx="629">
                  <c:v>0.35080870050195023</c:v>
                </c:pt>
                <c:pt idx="630">
                  <c:v>0.35136642498605508</c:v>
                </c:pt>
                <c:pt idx="631">
                  <c:v>0.35192414947015993</c:v>
                </c:pt>
                <c:pt idx="632">
                  <c:v>0.35248187395426478</c:v>
                </c:pt>
                <c:pt idx="633">
                  <c:v>0.35303959843836963</c:v>
                </c:pt>
                <c:pt idx="634">
                  <c:v>0.35359732292247448</c:v>
                </c:pt>
                <c:pt idx="635">
                  <c:v>0.35415504740657933</c:v>
                </c:pt>
                <c:pt idx="636">
                  <c:v>0.35471277189068418</c:v>
                </c:pt>
                <c:pt idx="637">
                  <c:v>0.35527049637478902</c:v>
                </c:pt>
                <c:pt idx="638">
                  <c:v>0.35582822085889387</c:v>
                </c:pt>
                <c:pt idx="639">
                  <c:v>0.35638594534299872</c:v>
                </c:pt>
                <c:pt idx="640">
                  <c:v>0.35694366982710357</c:v>
                </c:pt>
                <c:pt idx="641">
                  <c:v>0.35750139431120842</c:v>
                </c:pt>
                <c:pt idx="642">
                  <c:v>0.35805911879531327</c:v>
                </c:pt>
                <c:pt idx="643">
                  <c:v>0.35861684327941812</c:v>
                </c:pt>
                <c:pt idx="644">
                  <c:v>0.35917456776352297</c:v>
                </c:pt>
                <c:pt idx="645">
                  <c:v>0.35973229224762782</c:v>
                </c:pt>
                <c:pt idx="646">
                  <c:v>0.36029001673173267</c:v>
                </c:pt>
                <c:pt idx="647">
                  <c:v>0.36084774121583751</c:v>
                </c:pt>
                <c:pt idx="648">
                  <c:v>0.36140546569994236</c:v>
                </c:pt>
                <c:pt idx="649">
                  <c:v>0.36196319018404721</c:v>
                </c:pt>
                <c:pt idx="650">
                  <c:v>0.36252091466815206</c:v>
                </c:pt>
                <c:pt idx="651">
                  <c:v>0.36307863915225691</c:v>
                </c:pt>
                <c:pt idx="652">
                  <c:v>0.36363636363636176</c:v>
                </c:pt>
                <c:pt idx="653">
                  <c:v>0.36419408812046661</c:v>
                </c:pt>
                <c:pt idx="654">
                  <c:v>0.36475181260457146</c:v>
                </c:pt>
                <c:pt idx="655">
                  <c:v>0.36530953708867631</c:v>
                </c:pt>
                <c:pt idx="656">
                  <c:v>0.36586726157278116</c:v>
                </c:pt>
                <c:pt idx="657">
                  <c:v>0.366424986056886</c:v>
                </c:pt>
                <c:pt idx="658">
                  <c:v>0.36698271054099085</c:v>
                </c:pt>
                <c:pt idx="659">
                  <c:v>0.3675404350250957</c:v>
                </c:pt>
                <c:pt idx="660">
                  <c:v>0.36809815950920055</c:v>
                </c:pt>
                <c:pt idx="661">
                  <c:v>0.3686558839933054</c:v>
                </c:pt>
                <c:pt idx="662">
                  <c:v>0.36921360847741025</c:v>
                </c:pt>
                <c:pt idx="663">
                  <c:v>0.3697713329615151</c:v>
                </c:pt>
                <c:pt idx="664">
                  <c:v>0.37032905744561995</c:v>
                </c:pt>
                <c:pt idx="665">
                  <c:v>0.3708867819297248</c:v>
                </c:pt>
                <c:pt idx="666">
                  <c:v>0.37144450641382964</c:v>
                </c:pt>
                <c:pt idx="667">
                  <c:v>0.37200223089793449</c:v>
                </c:pt>
                <c:pt idx="668">
                  <c:v>0.37255995538203934</c:v>
                </c:pt>
                <c:pt idx="669">
                  <c:v>0.37311767986614419</c:v>
                </c:pt>
                <c:pt idx="670">
                  <c:v>0.37367540435024904</c:v>
                </c:pt>
                <c:pt idx="671">
                  <c:v>0.37423312883435389</c:v>
                </c:pt>
                <c:pt idx="672">
                  <c:v>0.37479085331845874</c:v>
                </c:pt>
                <c:pt idx="673">
                  <c:v>0.37534857780256359</c:v>
                </c:pt>
                <c:pt idx="674">
                  <c:v>0.37590630228666844</c:v>
                </c:pt>
                <c:pt idx="675">
                  <c:v>0.37646402677077329</c:v>
                </c:pt>
                <c:pt idx="676">
                  <c:v>0.37702175125487813</c:v>
                </c:pt>
                <c:pt idx="677">
                  <c:v>0.37757947573898298</c:v>
                </c:pt>
                <c:pt idx="678">
                  <c:v>0.37813720022308783</c:v>
                </c:pt>
                <c:pt idx="679">
                  <c:v>0.37869492470719268</c:v>
                </c:pt>
                <c:pt idx="680">
                  <c:v>0.37925264919129753</c:v>
                </c:pt>
                <c:pt idx="681">
                  <c:v>0.37981037367540238</c:v>
                </c:pt>
                <c:pt idx="682">
                  <c:v>0.38036809815950723</c:v>
                </c:pt>
                <c:pt idx="683">
                  <c:v>0.38092582264361208</c:v>
                </c:pt>
                <c:pt idx="684">
                  <c:v>0.38148354712771693</c:v>
                </c:pt>
                <c:pt idx="685">
                  <c:v>0.38204127161182178</c:v>
                </c:pt>
                <c:pt idx="686">
                  <c:v>0.38259899609592662</c:v>
                </c:pt>
                <c:pt idx="687">
                  <c:v>0.38315672058003147</c:v>
                </c:pt>
                <c:pt idx="688">
                  <c:v>0.38371444506413632</c:v>
                </c:pt>
                <c:pt idx="689">
                  <c:v>0.38427216954824117</c:v>
                </c:pt>
                <c:pt idx="690">
                  <c:v>0.38482989403234602</c:v>
                </c:pt>
                <c:pt idx="691">
                  <c:v>0.38538761851645087</c:v>
                </c:pt>
                <c:pt idx="692">
                  <c:v>0.38594534300055572</c:v>
                </c:pt>
                <c:pt idx="693">
                  <c:v>0.38650306748466057</c:v>
                </c:pt>
                <c:pt idx="694">
                  <c:v>0.38706079196876542</c:v>
                </c:pt>
                <c:pt idx="695">
                  <c:v>0.38761851645287027</c:v>
                </c:pt>
                <c:pt idx="696">
                  <c:v>0.38817624093697511</c:v>
                </c:pt>
                <c:pt idx="697">
                  <c:v>0.38873396542107996</c:v>
                </c:pt>
                <c:pt idx="698">
                  <c:v>0.38929168990518481</c:v>
                </c:pt>
                <c:pt idx="699">
                  <c:v>0.38984941438928966</c:v>
                </c:pt>
                <c:pt idx="700">
                  <c:v>0.39040713887339451</c:v>
                </c:pt>
                <c:pt idx="701">
                  <c:v>0.39096486335749936</c:v>
                </c:pt>
                <c:pt idx="702">
                  <c:v>0.39152258784160421</c:v>
                </c:pt>
                <c:pt idx="703">
                  <c:v>0.39208031232570906</c:v>
                </c:pt>
                <c:pt idx="704">
                  <c:v>0.39263803680981391</c:v>
                </c:pt>
                <c:pt idx="705">
                  <c:v>0.39319576129391876</c:v>
                </c:pt>
                <c:pt idx="706">
                  <c:v>0.3937534857780236</c:v>
                </c:pt>
                <c:pt idx="707">
                  <c:v>0.39431121026212845</c:v>
                </c:pt>
                <c:pt idx="708">
                  <c:v>0.3948689347462333</c:v>
                </c:pt>
                <c:pt idx="709">
                  <c:v>0.39542665923033815</c:v>
                </c:pt>
                <c:pt idx="710">
                  <c:v>0.395984383714443</c:v>
                </c:pt>
                <c:pt idx="711">
                  <c:v>0.39654210819854785</c:v>
                </c:pt>
                <c:pt idx="712">
                  <c:v>0.3970998326826527</c:v>
                </c:pt>
                <c:pt idx="713">
                  <c:v>0.39765755716675755</c:v>
                </c:pt>
                <c:pt idx="714">
                  <c:v>0.3982152816508624</c:v>
                </c:pt>
                <c:pt idx="715">
                  <c:v>0.39877300613496725</c:v>
                </c:pt>
                <c:pt idx="716">
                  <c:v>0.39933073061907209</c:v>
                </c:pt>
                <c:pt idx="717">
                  <c:v>0.39988845510317694</c:v>
                </c:pt>
                <c:pt idx="718">
                  <c:v>0.40044617958728179</c:v>
                </c:pt>
                <c:pt idx="719">
                  <c:v>0.40100390407138664</c:v>
                </c:pt>
                <c:pt idx="720">
                  <c:v>0.40156162855549149</c:v>
                </c:pt>
                <c:pt idx="721">
                  <c:v>0.40211935303959634</c:v>
                </c:pt>
                <c:pt idx="722">
                  <c:v>0.40267707752370119</c:v>
                </c:pt>
                <c:pt idx="723">
                  <c:v>0.40323480200780604</c:v>
                </c:pt>
                <c:pt idx="724">
                  <c:v>0.40379252649191089</c:v>
                </c:pt>
                <c:pt idx="725">
                  <c:v>0.40435025097601573</c:v>
                </c:pt>
                <c:pt idx="726">
                  <c:v>0.40490797546012058</c:v>
                </c:pt>
                <c:pt idx="727">
                  <c:v>0.40546569994422543</c:v>
                </c:pt>
                <c:pt idx="728">
                  <c:v>0.40602342442833028</c:v>
                </c:pt>
                <c:pt idx="729">
                  <c:v>0.40658114891243513</c:v>
                </c:pt>
                <c:pt idx="730">
                  <c:v>0.40713887339653998</c:v>
                </c:pt>
                <c:pt idx="731">
                  <c:v>0.40769659788064483</c:v>
                </c:pt>
                <c:pt idx="732">
                  <c:v>0.40825432236474968</c:v>
                </c:pt>
                <c:pt idx="733">
                  <c:v>0.40881204684885453</c:v>
                </c:pt>
                <c:pt idx="734">
                  <c:v>0.40936977133295938</c:v>
                </c:pt>
                <c:pt idx="735">
                  <c:v>0.40992749581706422</c:v>
                </c:pt>
                <c:pt idx="736">
                  <c:v>0.41048522030116907</c:v>
                </c:pt>
                <c:pt idx="737">
                  <c:v>0.41104294478527392</c:v>
                </c:pt>
                <c:pt idx="738">
                  <c:v>0.41160066926937877</c:v>
                </c:pt>
                <c:pt idx="739">
                  <c:v>0.41215839375348362</c:v>
                </c:pt>
                <c:pt idx="740">
                  <c:v>0.41271611823758847</c:v>
                </c:pt>
                <c:pt idx="741">
                  <c:v>0.41327384272169332</c:v>
                </c:pt>
                <c:pt idx="742">
                  <c:v>0.41383156720579817</c:v>
                </c:pt>
                <c:pt idx="743">
                  <c:v>0.41438929168990302</c:v>
                </c:pt>
                <c:pt idx="744">
                  <c:v>0.41494701617400787</c:v>
                </c:pt>
                <c:pt idx="745">
                  <c:v>0.41550474065811271</c:v>
                </c:pt>
                <c:pt idx="746">
                  <c:v>0.41606246514221756</c:v>
                </c:pt>
                <c:pt idx="747">
                  <c:v>0.41662018962632241</c:v>
                </c:pt>
                <c:pt idx="748">
                  <c:v>0.41717791411042726</c:v>
                </c:pt>
                <c:pt idx="749">
                  <c:v>0.41773563859453211</c:v>
                </c:pt>
                <c:pt idx="750">
                  <c:v>0.41829336307863696</c:v>
                </c:pt>
                <c:pt idx="751">
                  <c:v>0.41885108756274181</c:v>
                </c:pt>
                <c:pt idx="752">
                  <c:v>0.41940881204684666</c:v>
                </c:pt>
                <c:pt idx="753">
                  <c:v>0.41996653653095151</c:v>
                </c:pt>
                <c:pt idx="754">
                  <c:v>0.42052426101505636</c:v>
                </c:pt>
                <c:pt idx="755">
                  <c:v>0.4210819854991612</c:v>
                </c:pt>
                <c:pt idx="756">
                  <c:v>0.42163970998326605</c:v>
                </c:pt>
                <c:pt idx="757">
                  <c:v>0.4221974344673709</c:v>
                </c:pt>
                <c:pt idx="758">
                  <c:v>0.42275515895147575</c:v>
                </c:pt>
                <c:pt idx="759">
                  <c:v>0.4233128834355806</c:v>
                </c:pt>
                <c:pt idx="760">
                  <c:v>0.42387060791968545</c:v>
                </c:pt>
                <c:pt idx="761">
                  <c:v>0.4244283324037903</c:v>
                </c:pt>
                <c:pt idx="762">
                  <c:v>0.42498605688789515</c:v>
                </c:pt>
                <c:pt idx="763">
                  <c:v>0.425543781372</c:v>
                </c:pt>
                <c:pt idx="764">
                  <c:v>0.42610150585610485</c:v>
                </c:pt>
                <c:pt idx="765">
                  <c:v>0.42665923034020969</c:v>
                </c:pt>
                <c:pt idx="766">
                  <c:v>0.42721695482431454</c:v>
                </c:pt>
                <c:pt idx="767">
                  <c:v>0.42777467930841939</c:v>
                </c:pt>
                <c:pt idx="768">
                  <c:v>0.42833240379252424</c:v>
                </c:pt>
                <c:pt idx="769">
                  <c:v>0.42889012827662909</c:v>
                </c:pt>
                <c:pt idx="770">
                  <c:v>0.42944785276073394</c:v>
                </c:pt>
                <c:pt idx="771">
                  <c:v>0.43000557724483879</c:v>
                </c:pt>
                <c:pt idx="772">
                  <c:v>0.43056330172894364</c:v>
                </c:pt>
                <c:pt idx="773">
                  <c:v>0.43112102621304849</c:v>
                </c:pt>
                <c:pt idx="774">
                  <c:v>0.43167875069715334</c:v>
                </c:pt>
                <c:pt idx="775">
                  <c:v>0.43223647518125818</c:v>
                </c:pt>
                <c:pt idx="776">
                  <c:v>0.43279419966536303</c:v>
                </c:pt>
                <c:pt idx="777">
                  <c:v>0.43335192414946788</c:v>
                </c:pt>
                <c:pt idx="778">
                  <c:v>0.43390964863357273</c:v>
                </c:pt>
                <c:pt idx="779">
                  <c:v>0.43446737311767758</c:v>
                </c:pt>
                <c:pt idx="780">
                  <c:v>0.43502509760178243</c:v>
                </c:pt>
                <c:pt idx="781">
                  <c:v>0.43558282208588728</c:v>
                </c:pt>
                <c:pt idx="782">
                  <c:v>0.43614054656999213</c:v>
                </c:pt>
                <c:pt idx="783">
                  <c:v>0.43669827105409698</c:v>
                </c:pt>
                <c:pt idx="784">
                  <c:v>0.43725599553820182</c:v>
                </c:pt>
                <c:pt idx="785">
                  <c:v>0.43781372002230667</c:v>
                </c:pt>
                <c:pt idx="786">
                  <c:v>0.43837144450641152</c:v>
                </c:pt>
                <c:pt idx="787">
                  <c:v>0.43892916899051637</c:v>
                </c:pt>
                <c:pt idx="788">
                  <c:v>0.43948689347462122</c:v>
                </c:pt>
                <c:pt idx="789">
                  <c:v>0.44004461795872607</c:v>
                </c:pt>
                <c:pt idx="790">
                  <c:v>0.44060234244283092</c:v>
                </c:pt>
                <c:pt idx="791">
                  <c:v>0.44116006692693577</c:v>
                </c:pt>
                <c:pt idx="792">
                  <c:v>0.44171779141104062</c:v>
                </c:pt>
                <c:pt idx="793">
                  <c:v>0.44227551589514547</c:v>
                </c:pt>
                <c:pt idx="794">
                  <c:v>0.44283324037925031</c:v>
                </c:pt>
                <c:pt idx="795">
                  <c:v>0.44339096486335516</c:v>
                </c:pt>
                <c:pt idx="796">
                  <c:v>0.44394868934746001</c:v>
                </c:pt>
                <c:pt idx="797">
                  <c:v>0.44450641383156486</c:v>
                </c:pt>
                <c:pt idx="798">
                  <c:v>0.44506413831566971</c:v>
                </c:pt>
                <c:pt idx="799">
                  <c:v>0.44562186279977456</c:v>
                </c:pt>
                <c:pt idx="800">
                  <c:v>0.44617958728387941</c:v>
                </c:pt>
                <c:pt idx="801">
                  <c:v>0.44673731176798426</c:v>
                </c:pt>
                <c:pt idx="802">
                  <c:v>0.44729503625208911</c:v>
                </c:pt>
                <c:pt idx="803">
                  <c:v>0.44785276073619396</c:v>
                </c:pt>
                <c:pt idx="804">
                  <c:v>0.4484104852202988</c:v>
                </c:pt>
                <c:pt idx="805">
                  <c:v>0.44896820970440365</c:v>
                </c:pt>
                <c:pt idx="806">
                  <c:v>0.4495259341885085</c:v>
                </c:pt>
                <c:pt idx="807">
                  <c:v>0.45008365867261335</c:v>
                </c:pt>
                <c:pt idx="808">
                  <c:v>0.4506413831567182</c:v>
                </c:pt>
                <c:pt idx="809">
                  <c:v>0.45119910764082305</c:v>
                </c:pt>
                <c:pt idx="810">
                  <c:v>0.4517568321249279</c:v>
                </c:pt>
                <c:pt idx="811">
                  <c:v>0.45231455660903275</c:v>
                </c:pt>
                <c:pt idx="812">
                  <c:v>0.4528722810931376</c:v>
                </c:pt>
                <c:pt idx="813">
                  <c:v>0.45343000557724245</c:v>
                </c:pt>
                <c:pt idx="814">
                  <c:v>0.45398773006134729</c:v>
                </c:pt>
                <c:pt idx="815">
                  <c:v>0.45454545454545214</c:v>
                </c:pt>
                <c:pt idx="816">
                  <c:v>0.45510317902955699</c:v>
                </c:pt>
                <c:pt idx="817">
                  <c:v>0.45566090351366184</c:v>
                </c:pt>
                <c:pt idx="818">
                  <c:v>0.45621862799776669</c:v>
                </c:pt>
                <c:pt idx="819">
                  <c:v>0.45677635248187154</c:v>
                </c:pt>
                <c:pt idx="820">
                  <c:v>0.45733407696597639</c:v>
                </c:pt>
                <c:pt idx="821">
                  <c:v>0.45789180145008124</c:v>
                </c:pt>
                <c:pt idx="822">
                  <c:v>0.45844952593418609</c:v>
                </c:pt>
                <c:pt idx="823">
                  <c:v>0.45900725041829094</c:v>
                </c:pt>
                <c:pt idx="824">
                  <c:v>0.45956497490239578</c:v>
                </c:pt>
                <c:pt idx="825">
                  <c:v>0.46012269938650063</c:v>
                </c:pt>
                <c:pt idx="826">
                  <c:v>0.46068042387060548</c:v>
                </c:pt>
                <c:pt idx="827">
                  <c:v>0.46123814835471033</c:v>
                </c:pt>
                <c:pt idx="828">
                  <c:v>0.46179587283881518</c:v>
                </c:pt>
                <c:pt idx="829">
                  <c:v>0.46235359732292003</c:v>
                </c:pt>
                <c:pt idx="830">
                  <c:v>0.46291132180702488</c:v>
                </c:pt>
                <c:pt idx="831">
                  <c:v>0.46346904629112973</c:v>
                </c:pt>
                <c:pt idx="832">
                  <c:v>0.46402677077523458</c:v>
                </c:pt>
                <c:pt idx="833">
                  <c:v>0.46458449525933943</c:v>
                </c:pt>
                <c:pt idx="834">
                  <c:v>0.46514221974344427</c:v>
                </c:pt>
                <c:pt idx="835">
                  <c:v>0.46569994422754912</c:v>
                </c:pt>
                <c:pt idx="836">
                  <c:v>0.46625766871165397</c:v>
                </c:pt>
                <c:pt idx="837">
                  <c:v>0.46681539319575882</c:v>
                </c:pt>
                <c:pt idx="838">
                  <c:v>0.46737311767986367</c:v>
                </c:pt>
                <c:pt idx="839">
                  <c:v>0.46793084216396852</c:v>
                </c:pt>
                <c:pt idx="840">
                  <c:v>0.46848856664807337</c:v>
                </c:pt>
                <c:pt idx="841">
                  <c:v>0.46904629113217822</c:v>
                </c:pt>
                <c:pt idx="842">
                  <c:v>0.46960401561628307</c:v>
                </c:pt>
                <c:pt idx="843">
                  <c:v>0.47016174010038791</c:v>
                </c:pt>
                <c:pt idx="844">
                  <c:v>0.47071946458449276</c:v>
                </c:pt>
                <c:pt idx="845">
                  <c:v>0.47127718906859761</c:v>
                </c:pt>
                <c:pt idx="846">
                  <c:v>0.47183491355270246</c:v>
                </c:pt>
                <c:pt idx="847">
                  <c:v>0.47239263803680731</c:v>
                </c:pt>
                <c:pt idx="848">
                  <c:v>0.47295036252091216</c:v>
                </c:pt>
                <c:pt idx="849">
                  <c:v>0.47350808700501701</c:v>
                </c:pt>
                <c:pt idx="850">
                  <c:v>0.47406581148912186</c:v>
                </c:pt>
                <c:pt idx="851">
                  <c:v>0.47462353597322671</c:v>
                </c:pt>
                <c:pt idx="852">
                  <c:v>0.47518126045733156</c:v>
                </c:pt>
                <c:pt idx="853">
                  <c:v>0.4757389849414364</c:v>
                </c:pt>
                <c:pt idx="854">
                  <c:v>0.47629670942554125</c:v>
                </c:pt>
                <c:pt idx="855">
                  <c:v>0.4768544339096461</c:v>
                </c:pt>
                <c:pt idx="856">
                  <c:v>0.47741215839375095</c:v>
                </c:pt>
                <c:pt idx="857">
                  <c:v>0.4779698828778558</c:v>
                </c:pt>
                <c:pt idx="858">
                  <c:v>0.47852760736196065</c:v>
                </c:pt>
                <c:pt idx="859">
                  <c:v>0.4790853318460655</c:v>
                </c:pt>
                <c:pt idx="860">
                  <c:v>0.47964305633017035</c:v>
                </c:pt>
                <c:pt idx="861">
                  <c:v>0.4802007808142752</c:v>
                </c:pt>
                <c:pt idx="862">
                  <c:v>0.48075850529838005</c:v>
                </c:pt>
                <c:pt idx="863">
                  <c:v>0.48131622978248489</c:v>
                </c:pt>
                <c:pt idx="864">
                  <c:v>0.48187395426658974</c:v>
                </c:pt>
                <c:pt idx="865">
                  <c:v>0.48243167875069459</c:v>
                </c:pt>
                <c:pt idx="866">
                  <c:v>0.48298940323479944</c:v>
                </c:pt>
                <c:pt idx="867">
                  <c:v>0.48354712771890429</c:v>
                </c:pt>
                <c:pt idx="868">
                  <c:v>0.48410485220300914</c:v>
                </c:pt>
                <c:pt idx="869">
                  <c:v>0.48466257668711399</c:v>
                </c:pt>
                <c:pt idx="870">
                  <c:v>0.48522030117121884</c:v>
                </c:pt>
                <c:pt idx="871">
                  <c:v>0.48577802565532369</c:v>
                </c:pt>
                <c:pt idx="872">
                  <c:v>0.48633575013942854</c:v>
                </c:pt>
                <c:pt idx="873">
                  <c:v>0.48689347462353338</c:v>
                </c:pt>
                <c:pt idx="874">
                  <c:v>0.48745119910763823</c:v>
                </c:pt>
                <c:pt idx="875">
                  <c:v>0.48800892359174308</c:v>
                </c:pt>
                <c:pt idx="876">
                  <c:v>0.48856664807584793</c:v>
                </c:pt>
                <c:pt idx="877">
                  <c:v>0.48912437255995278</c:v>
                </c:pt>
                <c:pt idx="878">
                  <c:v>0.48968209704405763</c:v>
                </c:pt>
                <c:pt idx="879">
                  <c:v>0.49023982152816248</c:v>
                </c:pt>
                <c:pt idx="880">
                  <c:v>0.49079754601226733</c:v>
                </c:pt>
                <c:pt idx="881">
                  <c:v>0.49135527049637218</c:v>
                </c:pt>
                <c:pt idx="882">
                  <c:v>0.49191299498047703</c:v>
                </c:pt>
                <c:pt idx="883">
                  <c:v>0.49247071946458187</c:v>
                </c:pt>
                <c:pt idx="884">
                  <c:v>0.49302844394868672</c:v>
                </c:pt>
                <c:pt idx="885">
                  <c:v>0.49358616843279157</c:v>
                </c:pt>
                <c:pt idx="886">
                  <c:v>0.49414389291689642</c:v>
                </c:pt>
                <c:pt idx="887">
                  <c:v>0.49470161740100127</c:v>
                </c:pt>
                <c:pt idx="888">
                  <c:v>0.49525934188510612</c:v>
                </c:pt>
                <c:pt idx="889">
                  <c:v>0.49581706636921097</c:v>
                </c:pt>
                <c:pt idx="890">
                  <c:v>0.49637479085331582</c:v>
                </c:pt>
                <c:pt idx="891">
                  <c:v>0.49693251533742067</c:v>
                </c:pt>
                <c:pt idx="892">
                  <c:v>0.49749023982152552</c:v>
                </c:pt>
                <c:pt idx="893">
                  <c:v>0.49804796430563036</c:v>
                </c:pt>
                <c:pt idx="894">
                  <c:v>0.49860568878973521</c:v>
                </c:pt>
                <c:pt idx="895">
                  <c:v>0.49916341327384006</c:v>
                </c:pt>
                <c:pt idx="896">
                  <c:v>0.49972113775794491</c:v>
                </c:pt>
                <c:pt idx="897">
                  <c:v>0.50027886224204976</c:v>
                </c:pt>
                <c:pt idx="898">
                  <c:v>0.50083658672615461</c:v>
                </c:pt>
                <c:pt idx="899">
                  <c:v>0.50139431121025946</c:v>
                </c:pt>
                <c:pt idx="900">
                  <c:v>0.50195203569436431</c:v>
                </c:pt>
                <c:pt idx="901">
                  <c:v>0.50250976017846916</c:v>
                </c:pt>
                <c:pt idx="902">
                  <c:v>0.503067484662574</c:v>
                </c:pt>
                <c:pt idx="903">
                  <c:v>0.50362520914667885</c:v>
                </c:pt>
                <c:pt idx="904">
                  <c:v>0.5041829336307837</c:v>
                </c:pt>
                <c:pt idx="905">
                  <c:v>0.50474065811488855</c:v>
                </c:pt>
                <c:pt idx="906">
                  <c:v>0.5052983825989934</c:v>
                </c:pt>
                <c:pt idx="907">
                  <c:v>0.50585610708309825</c:v>
                </c:pt>
                <c:pt idx="908">
                  <c:v>0.5064138315672031</c:v>
                </c:pt>
                <c:pt idx="909">
                  <c:v>0.50697155605130795</c:v>
                </c:pt>
                <c:pt idx="910">
                  <c:v>0.5075292805354128</c:v>
                </c:pt>
                <c:pt idx="911">
                  <c:v>0.50808700501951765</c:v>
                </c:pt>
                <c:pt idx="912">
                  <c:v>0.50864472950362249</c:v>
                </c:pt>
                <c:pt idx="913">
                  <c:v>0.50920245398772734</c:v>
                </c:pt>
                <c:pt idx="914">
                  <c:v>0.50976017847183219</c:v>
                </c:pt>
                <c:pt idx="915">
                  <c:v>0.51031790295593704</c:v>
                </c:pt>
                <c:pt idx="916">
                  <c:v>0.51087562744004189</c:v>
                </c:pt>
                <c:pt idx="917">
                  <c:v>0.51143335192414674</c:v>
                </c:pt>
                <c:pt idx="918">
                  <c:v>0.51199107640825159</c:v>
                </c:pt>
                <c:pt idx="919">
                  <c:v>0.51254880089235644</c:v>
                </c:pt>
                <c:pt idx="920">
                  <c:v>0.51310652537646129</c:v>
                </c:pt>
                <c:pt idx="921">
                  <c:v>0.51366424986056614</c:v>
                </c:pt>
                <c:pt idx="922">
                  <c:v>0.51422197434467098</c:v>
                </c:pt>
                <c:pt idx="923">
                  <c:v>0.51477969882877583</c:v>
                </c:pt>
                <c:pt idx="924">
                  <c:v>0.51533742331288068</c:v>
                </c:pt>
                <c:pt idx="925">
                  <c:v>0.51589514779698553</c:v>
                </c:pt>
                <c:pt idx="926">
                  <c:v>0.51645287228109038</c:v>
                </c:pt>
                <c:pt idx="927">
                  <c:v>0.51701059676519523</c:v>
                </c:pt>
                <c:pt idx="928">
                  <c:v>0.51756832124930008</c:v>
                </c:pt>
                <c:pt idx="929">
                  <c:v>0.51812604573340493</c:v>
                </c:pt>
                <c:pt idx="930">
                  <c:v>0.51868377021750978</c:v>
                </c:pt>
                <c:pt idx="931">
                  <c:v>0.51924149470161463</c:v>
                </c:pt>
                <c:pt idx="932">
                  <c:v>0.51979921918571947</c:v>
                </c:pt>
                <c:pt idx="933">
                  <c:v>0.52035694366982432</c:v>
                </c:pt>
                <c:pt idx="934">
                  <c:v>0.52091466815392917</c:v>
                </c:pt>
                <c:pt idx="935">
                  <c:v>0.52147239263803402</c:v>
                </c:pt>
                <c:pt idx="936">
                  <c:v>0.52203011712213887</c:v>
                </c:pt>
                <c:pt idx="937">
                  <c:v>0.52258784160624372</c:v>
                </c:pt>
                <c:pt idx="938">
                  <c:v>0.52314556609034857</c:v>
                </c:pt>
                <c:pt idx="939">
                  <c:v>0.52370329057445342</c:v>
                </c:pt>
                <c:pt idx="940">
                  <c:v>0.52426101505855827</c:v>
                </c:pt>
                <c:pt idx="941">
                  <c:v>0.52481873954266312</c:v>
                </c:pt>
                <c:pt idx="942">
                  <c:v>0.52537646402676796</c:v>
                </c:pt>
                <c:pt idx="943">
                  <c:v>0.52593418851087281</c:v>
                </c:pt>
                <c:pt idx="944">
                  <c:v>0.52649191299497766</c:v>
                </c:pt>
                <c:pt idx="945">
                  <c:v>0.52704963747908251</c:v>
                </c:pt>
                <c:pt idx="946">
                  <c:v>0.52760736196318736</c:v>
                </c:pt>
                <c:pt idx="947">
                  <c:v>0.52816508644729221</c:v>
                </c:pt>
                <c:pt idx="948">
                  <c:v>0.52872281093139706</c:v>
                </c:pt>
                <c:pt idx="949">
                  <c:v>0.52928053541550191</c:v>
                </c:pt>
                <c:pt idx="950">
                  <c:v>0.52983825989960676</c:v>
                </c:pt>
                <c:pt idx="951">
                  <c:v>0.53039598438371161</c:v>
                </c:pt>
                <c:pt idx="952">
                  <c:v>0.53095370886781645</c:v>
                </c:pt>
                <c:pt idx="953">
                  <c:v>0.5315114333519213</c:v>
                </c:pt>
                <c:pt idx="954">
                  <c:v>0.53206915783602615</c:v>
                </c:pt>
                <c:pt idx="955">
                  <c:v>0.532626882320131</c:v>
                </c:pt>
                <c:pt idx="956">
                  <c:v>0.53318460680423585</c:v>
                </c:pt>
                <c:pt idx="957">
                  <c:v>0.5337423312883407</c:v>
                </c:pt>
                <c:pt idx="958">
                  <c:v>0.53430005577244555</c:v>
                </c:pt>
                <c:pt idx="959">
                  <c:v>0.5348577802565504</c:v>
                </c:pt>
                <c:pt idx="960">
                  <c:v>0.53541550474065525</c:v>
                </c:pt>
                <c:pt idx="961">
                  <c:v>0.53597322922476009</c:v>
                </c:pt>
                <c:pt idx="962">
                  <c:v>0.53653095370886494</c:v>
                </c:pt>
                <c:pt idx="963">
                  <c:v>0.53708867819296979</c:v>
                </c:pt>
                <c:pt idx="964">
                  <c:v>0.53764640267707464</c:v>
                </c:pt>
                <c:pt idx="965">
                  <c:v>0.53820412716117949</c:v>
                </c:pt>
                <c:pt idx="966">
                  <c:v>0.53876185164528434</c:v>
                </c:pt>
                <c:pt idx="967">
                  <c:v>0.53931957612938919</c:v>
                </c:pt>
                <c:pt idx="968">
                  <c:v>0.53987730061349404</c:v>
                </c:pt>
                <c:pt idx="969">
                  <c:v>0.54043502509759889</c:v>
                </c:pt>
                <c:pt idx="970">
                  <c:v>0.54099274958170374</c:v>
                </c:pt>
                <c:pt idx="971">
                  <c:v>0.54155047406580858</c:v>
                </c:pt>
                <c:pt idx="972">
                  <c:v>0.54210819854991343</c:v>
                </c:pt>
                <c:pt idx="973">
                  <c:v>0.54266592303401828</c:v>
                </c:pt>
                <c:pt idx="974">
                  <c:v>0.54322364751812313</c:v>
                </c:pt>
                <c:pt idx="975">
                  <c:v>0.54378137200222798</c:v>
                </c:pt>
                <c:pt idx="976">
                  <c:v>0.54433909648633283</c:v>
                </c:pt>
                <c:pt idx="977">
                  <c:v>0.54489682097043768</c:v>
                </c:pt>
                <c:pt idx="978">
                  <c:v>0.54545454545454253</c:v>
                </c:pt>
                <c:pt idx="979">
                  <c:v>0.54601226993864738</c:v>
                </c:pt>
                <c:pt idx="980">
                  <c:v>0.54656999442275223</c:v>
                </c:pt>
                <c:pt idx="981">
                  <c:v>0.54712771890685707</c:v>
                </c:pt>
                <c:pt idx="982">
                  <c:v>0.54768544339096192</c:v>
                </c:pt>
                <c:pt idx="983">
                  <c:v>0.54824316787506677</c:v>
                </c:pt>
                <c:pt idx="984">
                  <c:v>0.54880089235917162</c:v>
                </c:pt>
                <c:pt idx="985">
                  <c:v>0.54935861684327647</c:v>
                </c:pt>
                <c:pt idx="986">
                  <c:v>0.54991634132738132</c:v>
                </c:pt>
                <c:pt idx="987">
                  <c:v>0.55047406581148617</c:v>
                </c:pt>
                <c:pt idx="988">
                  <c:v>0.55103179029559102</c:v>
                </c:pt>
                <c:pt idx="989">
                  <c:v>0.55158951477969587</c:v>
                </c:pt>
                <c:pt idx="990">
                  <c:v>0.55214723926380072</c:v>
                </c:pt>
                <c:pt idx="991">
                  <c:v>0.55270496374790556</c:v>
                </c:pt>
                <c:pt idx="992">
                  <c:v>0.55326268823201041</c:v>
                </c:pt>
                <c:pt idx="993">
                  <c:v>0.55382041271611526</c:v>
                </c:pt>
                <c:pt idx="994">
                  <c:v>0.55437813720022011</c:v>
                </c:pt>
                <c:pt idx="995">
                  <c:v>0.55493586168432496</c:v>
                </c:pt>
                <c:pt idx="996">
                  <c:v>0.55549358616842981</c:v>
                </c:pt>
                <c:pt idx="997">
                  <c:v>0.55605131065253466</c:v>
                </c:pt>
                <c:pt idx="998">
                  <c:v>0.55660903513663951</c:v>
                </c:pt>
                <c:pt idx="999">
                  <c:v>0.55716675962074436</c:v>
                </c:pt>
                <c:pt idx="1000">
                  <c:v>0.55772448410484921</c:v>
                </c:pt>
                <c:pt idx="1001">
                  <c:v>0.55828220858895405</c:v>
                </c:pt>
                <c:pt idx="1002">
                  <c:v>0.5588399330730589</c:v>
                </c:pt>
                <c:pt idx="1003">
                  <c:v>0.55939765755716375</c:v>
                </c:pt>
                <c:pt idx="1004">
                  <c:v>0.5599553820412686</c:v>
                </c:pt>
                <c:pt idx="1005">
                  <c:v>0.56051310652537345</c:v>
                </c:pt>
                <c:pt idx="1006">
                  <c:v>0.5610708310094783</c:v>
                </c:pt>
                <c:pt idx="1007">
                  <c:v>0.56162855549358315</c:v>
                </c:pt>
                <c:pt idx="1008">
                  <c:v>0.562186279977688</c:v>
                </c:pt>
                <c:pt idx="1009">
                  <c:v>0.56274400446179285</c:v>
                </c:pt>
                <c:pt idx="1010">
                  <c:v>0.5633017289458977</c:v>
                </c:pt>
                <c:pt idx="1011">
                  <c:v>0.56385945343000254</c:v>
                </c:pt>
                <c:pt idx="1012">
                  <c:v>0.56441717791410739</c:v>
                </c:pt>
                <c:pt idx="1013">
                  <c:v>0.56497490239821224</c:v>
                </c:pt>
                <c:pt idx="1014">
                  <c:v>0.56553262688231709</c:v>
                </c:pt>
                <c:pt idx="1015">
                  <c:v>0.56609035136642194</c:v>
                </c:pt>
                <c:pt idx="1016">
                  <c:v>0.56664807585052679</c:v>
                </c:pt>
                <c:pt idx="1017">
                  <c:v>0.56720580033463164</c:v>
                </c:pt>
                <c:pt idx="1018">
                  <c:v>0.56776352481873649</c:v>
                </c:pt>
                <c:pt idx="1019">
                  <c:v>0.56832124930284134</c:v>
                </c:pt>
                <c:pt idx="1020">
                  <c:v>0.56887897378694618</c:v>
                </c:pt>
                <c:pt idx="1021">
                  <c:v>0.56943669827105103</c:v>
                </c:pt>
                <c:pt idx="1022">
                  <c:v>0.56999442275515588</c:v>
                </c:pt>
                <c:pt idx="1023">
                  <c:v>0.57055214723926073</c:v>
                </c:pt>
                <c:pt idx="1024">
                  <c:v>0.57110987172336558</c:v>
                </c:pt>
                <c:pt idx="1025">
                  <c:v>0.57166759620747043</c:v>
                </c:pt>
                <c:pt idx="1026">
                  <c:v>0.57222532069157528</c:v>
                </c:pt>
                <c:pt idx="1027">
                  <c:v>0.57278304517568013</c:v>
                </c:pt>
                <c:pt idx="1028">
                  <c:v>0.57334076965978498</c:v>
                </c:pt>
                <c:pt idx="1029">
                  <c:v>0.57389849414388983</c:v>
                </c:pt>
                <c:pt idx="1030">
                  <c:v>0.57445621862799467</c:v>
                </c:pt>
                <c:pt idx="1031">
                  <c:v>0.57501394311209952</c:v>
                </c:pt>
                <c:pt idx="1032">
                  <c:v>0.57557166759620437</c:v>
                </c:pt>
                <c:pt idx="1033">
                  <c:v>0.57612939208030922</c:v>
                </c:pt>
                <c:pt idx="1034">
                  <c:v>0.57668711656441407</c:v>
                </c:pt>
                <c:pt idx="1035">
                  <c:v>0.57724484104851892</c:v>
                </c:pt>
                <c:pt idx="1036">
                  <c:v>0.57780256553262377</c:v>
                </c:pt>
                <c:pt idx="1037">
                  <c:v>0.57836029001672862</c:v>
                </c:pt>
                <c:pt idx="1038">
                  <c:v>0.57891801450083347</c:v>
                </c:pt>
                <c:pt idx="1039">
                  <c:v>0.57947573898493832</c:v>
                </c:pt>
                <c:pt idx="1040">
                  <c:v>0.58003346346904316</c:v>
                </c:pt>
                <c:pt idx="1041">
                  <c:v>0.58059118795314801</c:v>
                </c:pt>
                <c:pt idx="1042">
                  <c:v>0.58114891243725286</c:v>
                </c:pt>
                <c:pt idx="1043">
                  <c:v>0.58170663692135771</c:v>
                </c:pt>
                <c:pt idx="1044">
                  <c:v>0.58226436140546256</c:v>
                </c:pt>
                <c:pt idx="1045">
                  <c:v>0.58282208588956741</c:v>
                </c:pt>
                <c:pt idx="1046">
                  <c:v>0.58337981037367226</c:v>
                </c:pt>
                <c:pt idx="1047">
                  <c:v>0.58393753485777711</c:v>
                </c:pt>
                <c:pt idx="1048">
                  <c:v>0.58449525934188196</c:v>
                </c:pt>
                <c:pt idx="1049">
                  <c:v>0.58505298382598681</c:v>
                </c:pt>
                <c:pt idx="1050">
                  <c:v>0.58561070831009165</c:v>
                </c:pt>
                <c:pt idx="1051">
                  <c:v>0.5861684327941965</c:v>
                </c:pt>
                <c:pt idx="1052">
                  <c:v>0.58672615727830135</c:v>
                </c:pt>
                <c:pt idx="1053">
                  <c:v>0.5872838817624062</c:v>
                </c:pt>
                <c:pt idx="1054">
                  <c:v>0.58784160624651105</c:v>
                </c:pt>
                <c:pt idx="1055">
                  <c:v>0.5883993307306159</c:v>
                </c:pt>
                <c:pt idx="1056">
                  <c:v>0.58895705521472075</c:v>
                </c:pt>
                <c:pt idx="1057">
                  <c:v>0.5895147796988256</c:v>
                </c:pt>
                <c:pt idx="1058">
                  <c:v>0.59007250418293045</c:v>
                </c:pt>
                <c:pt idx="1059">
                  <c:v>0.5906302286670353</c:v>
                </c:pt>
                <c:pt idx="1060">
                  <c:v>0.59118795315114014</c:v>
                </c:pt>
                <c:pt idx="1061">
                  <c:v>0.59174567763524499</c:v>
                </c:pt>
                <c:pt idx="1062">
                  <c:v>0.59230340211934984</c:v>
                </c:pt>
                <c:pt idx="1063">
                  <c:v>0.59286112660345469</c:v>
                </c:pt>
                <c:pt idx="1064">
                  <c:v>0.59341885108755954</c:v>
                </c:pt>
                <c:pt idx="1065">
                  <c:v>0.59397657557166439</c:v>
                </c:pt>
                <c:pt idx="1066">
                  <c:v>0.59453430005576924</c:v>
                </c:pt>
                <c:pt idx="1067">
                  <c:v>0.59509202453987409</c:v>
                </c:pt>
                <c:pt idx="1068">
                  <c:v>0.59564974902397894</c:v>
                </c:pt>
                <c:pt idx="1069">
                  <c:v>0.59620747350808379</c:v>
                </c:pt>
                <c:pt idx="1070">
                  <c:v>0.59676519799218863</c:v>
                </c:pt>
                <c:pt idx="1071">
                  <c:v>0.59732292247629348</c:v>
                </c:pt>
                <c:pt idx="1072">
                  <c:v>0.59788064696039833</c:v>
                </c:pt>
                <c:pt idx="1073">
                  <c:v>0.59843837144450318</c:v>
                </c:pt>
                <c:pt idx="1074">
                  <c:v>0.59899609592860803</c:v>
                </c:pt>
                <c:pt idx="1075">
                  <c:v>0.59955382041271288</c:v>
                </c:pt>
                <c:pt idx="1076">
                  <c:v>0.60011154489681773</c:v>
                </c:pt>
                <c:pt idx="1077">
                  <c:v>0.60066926938092258</c:v>
                </c:pt>
                <c:pt idx="1078">
                  <c:v>0.60122699386502743</c:v>
                </c:pt>
                <c:pt idx="1079">
                  <c:v>0.60178471834913227</c:v>
                </c:pt>
                <c:pt idx="1080">
                  <c:v>0.60234244283323712</c:v>
                </c:pt>
                <c:pt idx="1081">
                  <c:v>0.60290016731734197</c:v>
                </c:pt>
                <c:pt idx="1082">
                  <c:v>0.60345789180144682</c:v>
                </c:pt>
                <c:pt idx="1083">
                  <c:v>0.60401561628555167</c:v>
                </c:pt>
                <c:pt idx="1084">
                  <c:v>0.60457334076965652</c:v>
                </c:pt>
                <c:pt idx="1085">
                  <c:v>0.60513106525376137</c:v>
                </c:pt>
                <c:pt idx="1086">
                  <c:v>0.60568878973786622</c:v>
                </c:pt>
                <c:pt idx="1087">
                  <c:v>0.60624651422197107</c:v>
                </c:pt>
                <c:pt idx="1088">
                  <c:v>0.60680423870607592</c:v>
                </c:pt>
                <c:pt idx="1089">
                  <c:v>0.60736196319018076</c:v>
                </c:pt>
                <c:pt idx="1090">
                  <c:v>0.60791968767428561</c:v>
                </c:pt>
                <c:pt idx="1091">
                  <c:v>0.60847741215839046</c:v>
                </c:pt>
                <c:pt idx="1092">
                  <c:v>0.60903513664249531</c:v>
                </c:pt>
                <c:pt idx="1093">
                  <c:v>0.60959286112660016</c:v>
                </c:pt>
                <c:pt idx="1094">
                  <c:v>0.61015058561070501</c:v>
                </c:pt>
                <c:pt idx="1095">
                  <c:v>0.61070831009480986</c:v>
                </c:pt>
                <c:pt idx="1096">
                  <c:v>0.61126603457891471</c:v>
                </c:pt>
                <c:pt idx="1097">
                  <c:v>0.61182375906301956</c:v>
                </c:pt>
                <c:pt idx="1098">
                  <c:v>0.61238148354712441</c:v>
                </c:pt>
                <c:pt idx="1099">
                  <c:v>0.61293920803122925</c:v>
                </c:pt>
                <c:pt idx="1100">
                  <c:v>0.6134969325153341</c:v>
                </c:pt>
                <c:pt idx="1101">
                  <c:v>0.61405465699943895</c:v>
                </c:pt>
                <c:pt idx="1102">
                  <c:v>0.6146123814835438</c:v>
                </c:pt>
                <c:pt idx="1103">
                  <c:v>0.61517010596764865</c:v>
                </c:pt>
                <c:pt idx="1104">
                  <c:v>0.6157278304517535</c:v>
                </c:pt>
                <c:pt idx="1105">
                  <c:v>0.61628555493585835</c:v>
                </c:pt>
                <c:pt idx="1106">
                  <c:v>0.6168432794199632</c:v>
                </c:pt>
                <c:pt idx="1107">
                  <c:v>0.61740100390406805</c:v>
                </c:pt>
                <c:pt idx="1108">
                  <c:v>0.6179587283881729</c:v>
                </c:pt>
                <c:pt idx="1109">
                  <c:v>0.61851645287227774</c:v>
                </c:pt>
                <c:pt idx="1110">
                  <c:v>0.61907417735638259</c:v>
                </c:pt>
                <c:pt idx="1111">
                  <c:v>0.61963190184048744</c:v>
                </c:pt>
                <c:pt idx="1112">
                  <c:v>0.62018962632459229</c:v>
                </c:pt>
                <c:pt idx="1113">
                  <c:v>0.62074735080869714</c:v>
                </c:pt>
                <c:pt idx="1114">
                  <c:v>0.62130507529280199</c:v>
                </c:pt>
                <c:pt idx="1115">
                  <c:v>0.62186279977690684</c:v>
                </c:pt>
                <c:pt idx="1116">
                  <c:v>0.62242052426101169</c:v>
                </c:pt>
                <c:pt idx="1117">
                  <c:v>0.62297824874511654</c:v>
                </c:pt>
                <c:pt idx="1118">
                  <c:v>0.62353597322922139</c:v>
                </c:pt>
                <c:pt idx="1119">
                  <c:v>0.62409369771332623</c:v>
                </c:pt>
                <c:pt idx="1120">
                  <c:v>0.62465142219743108</c:v>
                </c:pt>
                <c:pt idx="1121">
                  <c:v>0.62520914668153593</c:v>
                </c:pt>
                <c:pt idx="1122">
                  <c:v>0.62576687116564078</c:v>
                </c:pt>
                <c:pt idx="1123">
                  <c:v>0.62632459564974563</c:v>
                </c:pt>
                <c:pt idx="1124">
                  <c:v>0.62688232013385048</c:v>
                </c:pt>
                <c:pt idx="1125">
                  <c:v>0.62744004461795533</c:v>
                </c:pt>
                <c:pt idx="1126">
                  <c:v>0.62799776910206018</c:v>
                </c:pt>
                <c:pt idx="1127">
                  <c:v>0.62855549358616503</c:v>
                </c:pt>
                <c:pt idx="1128">
                  <c:v>0.62911321807026988</c:v>
                </c:pt>
                <c:pt idx="1129">
                  <c:v>0.62967094255437472</c:v>
                </c:pt>
                <c:pt idx="1130">
                  <c:v>0.63022866703847957</c:v>
                </c:pt>
                <c:pt idx="1131">
                  <c:v>0.63078639152258442</c:v>
                </c:pt>
                <c:pt idx="1132">
                  <c:v>0.63134411600668927</c:v>
                </c:pt>
                <c:pt idx="1133">
                  <c:v>0.63190184049079412</c:v>
                </c:pt>
                <c:pt idx="1134">
                  <c:v>0.63245956497489897</c:v>
                </c:pt>
                <c:pt idx="1135">
                  <c:v>0.63301728945900382</c:v>
                </c:pt>
                <c:pt idx="1136">
                  <c:v>0.63357501394310867</c:v>
                </c:pt>
                <c:pt idx="1137">
                  <c:v>0.63413273842721352</c:v>
                </c:pt>
                <c:pt idx="1138">
                  <c:v>0.63469046291131836</c:v>
                </c:pt>
                <c:pt idx="1139">
                  <c:v>0.63524818739542321</c:v>
                </c:pt>
                <c:pt idx="1140">
                  <c:v>0.63580591187952806</c:v>
                </c:pt>
                <c:pt idx="1141">
                  <c:v>0.63636363636363291</c:v>
                </c:pt>
                <c:pt idx="1142">
                  <c:v>0.63692136084773776</c:v>
                </c:pt>
                <c:pt idx="1143">
                  <c:v>0.63747908533184261</c:v>
                </c:pt>
                <c:pt idx="1144">
                  <c:v>0.63803680981594746</c:v>
                </c:pt>
                <c:pt idx="1145">
                  <c:v>0.63859453430005231</c:v>
                </c:pt>
                <c:pt idx="1146">
                  <c:v>0.63915225878415716</c:v>
                </c:pt>
                <c:pt idx="1147">
                  <c:v>0.63970998326826201</c:v>
                </c:pt>
                <c:pt idx="1148">
                  <c:v>0.64026770775236685</c:v>
                </c:pt>
                <c:pt idx="1149">
                  <c:v>0.6408254322364717</c:v>
                </c:pt>
                <c:pt idx="1150">
                  <c:v>0.64138315672057655</c:v>
                </c:pt>
                <c:pt idx="1151">
                  <c:v>0.6419408812046814</c:v>
                </c:pt>
                <c:pt idx="1152">
                  <c:v>0.64249860568878625</c:v>
                </c:pt>
                <c:pt idx="1153">
                  <c:v>0.6430563301728911</c:v>
                </c:pt>
                <c:pt idx="1154">
                  <c:v>0.64361405465699595</c:v>
                </c:pt>
                <c:pt idx="1155">
                  <c:v>0.6441717791411008</c:v>
                </c:pt>
                <c:pt idx="1156">
                  <c:v>0.64472950362520565</c:v>
                </c:pt>
                <c:pt idx="1157">
                  <c:v>0.6452872281093105</c:v>
                </c:pt>
                <c:pt idx="1158">
                  <c:v>0.64584495259341534</c:v>
                </c:pt>
                <c:pt idx="1159">
                  <c:v>0.64640267707752019</c:v>
                </c:pt>
                <c:pt idx="1160">
                  <c:v>0.64696040156162504</c:v>
                </c:pt>
                <c:pt idx="1161">
                  <c:v>0.64751812604572989</c:v>
                </c:pt>
                <c:pt idx="1162">
                  <c:v>0.64807585052983474</c:v>
                </c:pt>
                <c:pt idx="1163">
                  <c:v>0.64863357501393959</c:v>
                </c:pt>
                <c:pt idx="1164">
                  <c:v>0.64919129949804444</c:v>
                </c:pt>
                <c:pt idx="1165">
                  <c:v>0.64974902398214929</c:v>
                </c:pt>
                <c:pt idx="1166">
                  <c:v>0.65030674846625414</c:v>
                </c:pt>
                <c:pt idx="1167">
                  <c:v>0.65086447295035899</c:v>
                </c:pt>
                <c:pt idx="1168">
                  <c:v>0.65142219743446383</c:v>
                </c:pt>
                <c:pt idx="1169">
                  <c:v>0.65197992191856868</c:v>
                </c:pt>
                <c:pt idx="1170">
                  <c:v>0.65253764640267353</c:v>
                </c:pt>
                <c:pt idx="1171">
                  <c:v>0.65309537088677838</c:v>
                </c:pt>
                <c:pt idx="1172">
                  <c:v>0.65365309537088323</c:v>
                </c:pt>
                <c:pt idx="1173">
                  <c:v>0.65421081985498808</c:v>
                </c:pt>
                <c:pt idx="1174">
                  <c:v>0.65476854433909293</c:v>
                </c:pt>
                <c:pt idx="1175">
                  <c:v>0.65532626882319778</c:v>
                </c:pt>
                <c:pt idx="1176">
                  <c:v>0.65588399330730263</c:v>
                </c:pt>
                <c:pt idx="1177">
                  <c:v>0.65644171779140748</c:v>
                </c:pt>
                <c:pt idx="1178">
                  <c:v>0.65699944227551232</c:v>
                </c:pt>
                <c:pt idx="1179">
                  <c:v>0.65755716675961717</c:v>
                </c:pt>
                <c:pt idx="1180">
                  <c:v>0.65811489124372202</c:v>
                </c:pt>
                <c:pt idx="1181">
                  <c:v>0.65867261572782687</c:v>
                </c:pt>
                <c:pt idx="1182">
                  <c:v>0.65923034021193172</c:v>
                </c:pt>
                <c:pt idx="1183">
                  <c:v>0.65978806469603657</c:v>
                </c:pt>
                <c:pt idx="1184">
                  <c:v>0.66034578918014142</c:v>
                </c:pt>
                <c:pt idx="1185">
                  <c:v>0.66090351366424627</c:v>
                </c:pt>
                <c:pt idx="1186">
                  <c:v>0.66146123814835112</c:v>
                </c:pt>
                <c:pt idx="1187">
                  <c:v>0.66201896263245597</c:v>
                </c:pt>
                <c:pt idx="1188">
                  <c:v>0.66257668711656081</c:v>
                </c:pt>
                <c:pt idx="1189">
                  <c:v>0.66313441160066566</c:v>
                </c:pt>
                <c:pt idx="1190">
                  <c:v>0.66369213608477051</c:v>
                </c:pt>
                <c:pt idx="1191">
                  <c:v>0.66424986056887536</c:v>
                </c:pt>
                <c:pt idx="1192">
                  <c:v>0.66480758505298021</c:v>
                </c:pt>
                <c:pt idx="1193">
                  <c:v>0.66536530953708506</c:v>
                </c:pt>
                <c:pt idx="1194">
                  <c:v>0.66592303402118991</c:v>
                </c:pt>
                <c:pt idx="1195">
                  <c:v>0.66648075850529476</c:v>
                </c:pt>
                <c:pt idx="1196">
                  <c:v>0.66703848298939961</c:v>
                </c:pt>
                <c:pt idx="1197">
                  <c:v>0.66759620747350445</c:v>
                </c:pt>
                <c:pt idx="1198">
                  <c:v>0.6681539319576093</c:v>
                </c:pt>
                <c:pt idx="1199">
                  <c:v>0.66871165644171415</c:v>
                </c:pt>
                <c:pt idx="1200">
                  <c:v>0.669269380925819</c:v>
                </c:pt>
                <c:pt idx="1201">
                  <c:v>0.66982710540992385</c:v>
                </c:pt>
                <c:pt idx="1202">
                  <c:v>0.6703848298940287</c:v>
                </c:pt>
                <c:pt idx="1203">
                  <c:v>0.67094255437813355</c:v>
                </c:pt>
                <c:pt idx="1204">
                  <c:v>0.6715002788622384</c:v>
                </c:pt>
                <c:pt idx="1205">
                  <c:v>0.67205800334634325</c:v>
                </c:pt>
                <c:pt idx="1206">
                  <c:v>0.6726157278304481</c:v>
                </c:pt>
                <c:pt idx="1207">
                  <c:v>0.67317345231455294</c:v>
                </c:pt>
                <c:pt idx="1208">
                  <c:v>0.67373117679865779</c:v>
                </c:pt>
                <c:pt idx="1209">
                  <c:v>0.67428890128276264</c:v>
                </c:pt>
                <c:pt idx="1210">
                  <c:v>0.67484662576686749</c:v>
                </c:pt>
                <c:pt idx="1211">
                  <c:v>0.67540435025097234</c:v>
                </c:pt>
                <c:pt idx="1212">
                  <c:v>0.67596207473507719</c:v>
                </c:pt>
                <c:pt idx="1213">
                  <c:v>0.67651979921918204</c:v>
                </c:pt>
                <c:pt idx="1214">
                  <c:v>0.67707752370328689</c:v>
                </c:pt>
                <c:pt idx="1215">
                  <c:v>0.67763524818739174</c:v>
                </c:pt>
                <c:pt idx="1216">
                  <c:v>0.67819297267149659</c:v>
                </c:pt>
                <c:pt idx="1217">
                  <c:v>0.67875069715560143</c:v>
                </c:pt>
                <c:pt idx="1218">
                  <c:v>0.67930842163970628</c:v>
                </c:pt>
                <c:pt idx="1219">
                  <c:v>0.67986614612381113</c:v>
                </c:pt>
                <c:pt idx="1220">
                  <c:v>0.68042387060791598</c:v>
                </c:pt>
                <c:pt idx="1221">
                  <c:v>0.68098159509202083</c:v>
                </c:pt>
                <c:pt idx="1222">
                  <c:v>0.68153931957612568</c:v>
                </c:pt>
                <c:pt idx="1223">
                  <c:v>0.68209704406023053</c:v>
                </c:pt>
                <c:pt idx="1224">
                  <c:v>0.68265476854433538</c:v>
                </c:pt>
                <c:pt idx="1225">
                  <c:v>0.68321249302844023</c:v>
                </c:pt>
                <c:pt idx="1226">
                  <c:v>0.68377021751254508</c:v>
                </c:pt>
                <c:pt idx="1227">
                  <c:v>0.68432794199664992</c:v>
                </c:pt>
                <c:pt idx="1228">
                  <c:v>0.68488566648075477</c:v>
                </c:pt>
                <c:pt idx="1229">
                  <c:v>0.68544339096485962</c:v>
                </c:pt>
                <c:pt idx="1230">
                  <c:v>0.68600111544896447</c:v>
                </c:pt>
                <c:pt idx="1231">
                  <c:v>0.68655883993306932</c:v>
                </c:pt>
                <c:pt idx="1232">
                  <c:v>0.68711656441717417</c:v>
                </c:pt>
                <c:pt idx="1233">
                  <c:v>0.68767428890127902</c:v>
                </c:pt>
                <c:pt idx="1234">
                  <c:v>0.68823201338538387</c:v>
                </c:pt>
                <c:pt idx="1235">
                  <c:v>0.68878973786948872</c:v>
                </c:pt>
                <c:pt idx="1236">
                  <c:v>0.68934746235359357</c:v>
                </c:pt>
                <c:pt idx="1237">
                  <c:v>0.68990518683769841</c:v>
                </c:pt>
                <c:pt idx="1238">
                  <c:v>0.69046291132180326</c:v>
                </c:pt>
                <c:pt idx="1239">
                  <c:v>0.69102063580590811</c:v>
                </c:pt>
                <c:pt idx="1240">
                  <c:v>0.69157836029001296</c:v>
                </c:pt>
                <c:pt idx="1241">
                  <c:v>0.69213608477411781</c:v>
                </c:pt>
                <c:pt idx="1242">
                  <c:v>0.69269380925822266</c:v>
                </c:pt>
                <c:pt idx="1243">
                  <c:v>0.69325153374232751</c:v>
                </c:pt>
                <c:pt idx="1244">
                  <c:v>0.69380925822643236</c:v>
                </c:pt>
                <c:pt idx="1245">
                  <c:v>0.69436698271053721</c:v>
                </c:pt>
                <c:pt idx="1246">
                  <c:v>0.69492470719464206</c:v>
                </c:pt>
                <c:pt idx="1247">
                  <c:v>0.6954824316787469</c:v>
                </c:pt>
                <c:pt idx="1248">
                  <c:v>0.69604015616285175</c:v>
                </c:pt>
                <c:pt idx="1249">
                  <c:v>0.6965978806469566</c:v>
                </c:pt>
                <c:pt idx="1250">
                  <c:v>0.69715560513106145</c:v>
                </c:pt>
                <c:pt idx="1251">
                  <c:v>0.6977133296151663</c:v>
                </c:pt>
                <c:pt idx="1252">
                  <c:v>0.69827105409927115</c:v>
                </c:pt>
                <c:pt idx="1253">
                  <c:v>0.698828778583376</c:v>
                </c:pt>
                <c:pt idx="1254">
                  <c:v>0.69938650306748085</c:v>
                </c:pt>
                <c:pt idx="1255">
                  <c:v>0.6999442275515857</c:v>
                </c:pt>
                <c:pt idx="1256">
                  <c:v>0.70050195203569054</c:v>
                </c:pt>
                <c:pt idx="1257">
                  <c:v>0.70105967651979539</c:v>
                </c:pt>
                <c:pt idx="1258">
                  <c:v>0.70161740100390024</c:v>
                </c:pt>
                <c:pt idx="1259">
                  <c:v>0.70217512548800509</c:v>
                </c:pt>
                <c:pt idx="1260">
                  <c:v>0.70273284997210994</c:v>
                </c:pt>
                <c:pt idx="1261">
                  <c:v>0.70329057445621479</c:v>
                </c:pt>
                <c:pt idx="1262">
                  <c:v>0.70384829894031964</c:v>
                </c:pt>
                <c:pt idx="1263">
                  <c:v>0.70440602342442449</c:v>
                </c:pt>
                <c:pt idx="1264">
                  <c:v>0.70496374790852934</c:v>
                </c:pt>
                <c:pt idx="1265">
                  <c:v>0.70552147239263419</c:v>
                </c:pt>
                <c:pt idx="1266">
                  <c:v>0.70607919687673903</c:v>
                </c:pt>
                <c:pt idx="1267">
                  <c:v>0.70663692136084388</c:v>
                </c:pt>
                <c:pt idx="1268">
                  <c:v>0.70719464584494873</c:v>
                </c:pt>
                <c:pt idx="1269">
                  <c:v>0.70775237032905358</c:v>
                </c:pt>
                <c:pt idx="1270">
                  <c:v>0.70831009481315843</c:v>
                </c:pt>
                <c:pt idx="1271">
                  <c:v>0.70886781929726328</c:v>
                </c:pt>
                <c:pt idx="1272">
                  <c:v>0.70942554378136813</c:v>
                </c:pt>
                <c:pt idx="1273">
                  <c:v>0.70998326826547298</c:v>
                </c:pt>
                <c:pt idx="1274">
                  <c:v>0.71054099274957783</c:v>
                </c:pt>
                <c:pt idx="1275">
                  <c:v>0.71109871723368268</c:v>
                </c:pt>
                <c:pt idx="1276">
                  <c:v>0.71165644171778752</c:v>
                </c:pt>
                <c:pt idx="1277">
                  <c:v>0.71221416620189237</c:v>
                </c:pt>
                <c:pt idx="1278">
                  <c:v>0.71277189068599722</c:v>
                </c:pt>
                <c:pt idx="1279">
                  <c:v>0.71332961517010207</c:v>
                </c:pt>
                <c:pt idx="1280">
                  <c:v>0.71388733965420692</c:v>
                </c:pt>
                <c:pt idx="1281">
                  <c:v>0.71444506413831177</c:v>
                </c:pt>
                <c:pt idx="1282">
                  <c:v>0.71500278862241662</c:v>
                </c:pt>
                <c:pt idx="1283">
                  <c:v>0.71556051310652147</c:v>
                </c:pt>
                <c:pt idx="1284">
                  <c:v>0.71611823759062632</c:v>
                </c:pt>
                <c:pt idx="1285">
                  <c:v>0.71667596207473117</c:v>
                </c:pt>
                <c:pt idx="1286">
                  <c:v>0.71723368655883601</c:v>
                </c:pt>
                <c:pt idx="1287">
                  <c:v>0.71779141104294086</c:v>
                </c:pt>
                <c:pt idx="1288">
                  <c:v>0.71834913552704571</c:v>
                </c:pt>
                <c:pt idx="1289">
                  <c:v>0.71890686001115056</c:v>
                </c:pt>
                <c:pt idx="1290">
                  <c:v>0.71946458449525541</c:v>
                </c:pt>
                <c:pt idx="1291">
                  <c:v>0.72002230897936026</c:v>
                </c:pt>
                <c:pt idx="1292">
                  <c:v>0.72058003346346511</c:v>
                </c:pt>
                <c:pt idx="1293">
                  <c:v>0.72113775794756996</c:v>
                </c:pt>
                <c:pt idx="1294">
                  <c:v>0.72169548243167481</c:v>
                </c:pt>
                <c:pt idx="1295">
                  <c:v>0.72225320691577966</c:v>
                </c:pt>
                <c:pt idx="1296">
                  <c:v>0.7228109313998845</c:v>
                </c:pt>
                <c:pt idx="1297">
                  <c:v>0.72336865588398935</c:v>
                </c:pt>
                <c:pt idx="1298">
                  <c:v>0.7239263803680942</c:v>
                </c:pt>
                <c:pt idx="1299">
                  <c:v>0.72448410485219905</c:v>
                </c:pt>
                <c:pt idx="1300">
                  <c:v>0.7250418293363039</c:v>
                </c:pt>
                <c:pt idx="1301">
                  <c:v>0.72559955382040875</c:v>
                </c:pt>
                <c:pt idx="1302">
                  <c:v>0.7261572783045136</c:v>
                </c:pt>
                <c:pt idx="1303">
                  <c:v>0.72671500278861845</c:v>
                </c:pt>
                <c:pt idx="1304">
                  <c:v>0.7272727272727233</c:v>
                </c:pt>
                <c:pt idx="1305">
                  <c:v>0.72783045175682815</c:v>
                </c:pt>
                <c:pt idx="1306">
                  <c:v>0.72838817624093299</c:v>
                </c:pt>
                <c:pt idx="1307">
                  <c:v>0.72894590072503784</c:v>
                </c:pt>
                <c:pt idx="1308">
                  <c:v>0.72950362520914269</c:v>
                </c:pt>
                <c:pt idx="1309">
                  <c:v>0.73006134969324754</c:v>
                </c:pt>
                <c:pt idx="1310">
                  <c:v>0.73061907417735239</c:v>
                </c:pt>
                <c:pt idx="1311">
                  <c:v>0.73117679866145724</c:v>
                </c:pt>
                <c:pt idx="1312">
                  <c:v>0.73173452314556209</c:v>
                </c:pt>
                <c:pt idx="1313">
                  <c:v>0.73229224762966694</c:v>
                </c:pt>
                <c:pt idx="1314">
                  <c:v>0.73284997211377179</c:v>
                </c:pt>
                <c:pt idx="1315">
                  <c:v>0.73340769659787663</c:v>
                </c:pt>
                <c:pt idx="1316">
                  <c:v>0.73396542108198148</c:v>
                </c:pt>
                <c:pt idx="1317">
                  <c:v>0.73452314556608633</c:v>
                </c:pt>
                <c:pt idx="1318">
                  <c:v>0.73508087005019118</c:v>
                </c:pt>
                <c:pt idx="1319">
                  <c:v>0.73563859453429603</c:v>
                </c:pt>
                <c:pt idx="1320">
                  <c:v>0.73619631901840088</c:v>
                </c:pt>
                <c:pt idx="1321">
                  <c:v>0.73675404350250573</c:v>
                </c:pt>
                <c:pt idx="1322">
                  <c:v>0.73731176798661058</c:v>
                </c:pt>
                <c:pt idx="1323">
                  <c:v>0.73786949247071543</c:v>
                </c:pt>
                <c:pt idx="1324">
                  <c:v>0.73842721695482028</c:v>
                </c:pt>
                <c:pt idx="1325">
                  <c:v>0.73898494143892512</c:v>
                </c:pt>
                <c:pt idx="1326">
                  <c:v>0.73954266592302997</c:v>
                </c:pt>
                <c:pt idx="1327">
                  <c:v>0.74010039040713482</c:v>
                </c:pt>
                <c:pt idx="1328">
                  <c:v>0.74065811489123967</c:v>
                </c:pt>
                <c:pt idx="1329">
                  <c:v>0.74121583937534452</c:v>
                </c:pt>
                <c:pt idx="1330">
                  <c:v>0.74177356385944937</c:v>
                </c:pt>
                <c:pt idx="1331">
                  <c:v>0.74233128834355422</c:v>
                </c:pt>
                <c:pt idx="1332">
                  <c:v>0.74288901282765907</c:v>
                </c:pt>
                <c:pt idx="1333">
                  <c:v>0.74344673731176392</c:v>
                </c:pt>
                <c:pt idx="1334">
                  <c:v>0.74400446179586877</c:v>
                </c:pt>
                <c:pt idx="1335">
                  <c:v>0.74456218627997361</c:v>
                </c:pt>
                <c:pt idx="1336">
                  <c:v>0.74511991076407846</c:v>
                </c:pt>
                <c:pt idx="1337">
                  <c:v>0.74567763524818331</c:v>
                </c:pt>
                <c:pt idx="1338">
                  <c:v>0.74623535973228816</c:v>
                </c:pt>
                <c:pt idx="1339">
                  <c:v>0.74679308421639301</c:v>
                </c:pt>
                <c:pt idx="1340">
                  <c:v>0.74735080870049786</c:v>
                </c:pt>
                <c:pt idx="1341">
                  <c:v>0.74790853318460271</c:v>
                </c:pt>
                <c:pt idx="1342">
                  <c:v>0.74846625766870756</c:v>
                </c:pt>
                <c:pt idx="1343">
                  <c:v>0.74902398215281241</c:v>
                </c:pt>
                <c:pt idx="1344">
                  <c:v>0.74958170663691726</c:v>
                </c:pt>
                <c:pt idx="1345">
                  <c:v>0.7501394311210221</c:v>
                </c:pt>
                <c:pt idx="1346">
                  <c:v>0.75069715560512695</c:v>
                </c:pt>
                <c:pt idx="1347">
                  <c:v>0.7512548800892318</c:v>
                </c:pt>
                <c:pt idx="1348">
                  <c:v>0.75181260457333665</c:v>
                </c:pt>
                <c:pt idx="1349">
                  <c:v>0.7523703290574415</c:v>
                </c:pt>
                <c:pt idx="1350">
                  <c:v>0.75292805354154635</c:v>
                </c:pt>
                <c:pt idx="1351">
                  <c:v>0.7534857780256512</c:v>
                </c:pt>
                <c:pt idx="1352">
                  <c:v>0.75404350250975605</c:v>
                </c:pt>
                <c:pt idx="1353">
                  <c:v>0.7546012269938609</c:v>
                </c:pt>
                <c:pt idx="1354">
                  <c:v>0.75515895147796575</c:v>
                </c:pt>
                <c:pt idx="1355">
                  <c:v>0.75571667596207059</c:v>
                </c:pt>
                <c:pt idx="1356">
                  <c:v>0.75627440044617544</c:v>
                </c:pt>
                <c:pt idx="1357">
                  <c:v>0.75683212493028029</c:v>
                </c:pt>
                <c:pt idx="1358">
                  <c:v>0.75738984941438514</c:v>
                </c:pt>
                <c:pt idx="1359">
                  <c:v>0.75794757389848999</c:v>
                </c:pt>
                <c:pt idx="1360">
                  <c:v>0.75850529838259484</c:v>
                </c:pt>
                <c:pt idx="1361">
                  <c:v>0.75906302286669969</c:v>
                </c:pt>
                <c:pt idx="1362">
                  <c:v>0.75962074735080454</c:v>
                </c:pt>
                <c:pt idx="1363">
                  <c:v>0.76017847183490939</c:v>
                </c:pt>
                <c:pt idx="1364">
                  <c:v>0.76073619631901424</c:v>
                </c:pt>
                <c:pt idx="1365">
                  <c:v>0.76129392080311908</c:v>
                </c:pt>
                <c:pt idx="1366">
                  <c:v>0.76185164528722393</c:v>
                </c:pt>
                <c:pt idx="1367">
                  <c:v>0.76240936977132878</c:v>
                </c:pt>
                <c:pt idx="1368">
                  <c:v>0.76296709425543363</c:v>
                </c:pt>
                <c:pt idx="1369">
                  <c:v>0.76352481873953848</c:v>
                </c:pt>
                <c:pt idx="1370">
                  <c:v>0.76408254322364333</c:v>
                </c:pt>
                <c:pt idx="1371">
                  <c:v>0.76464026770774818</c:v>
                </c:pt>
                <c:pt idx="1372">
                  <c:v>0.76519799219185303</c:v>
                </c:pt>
                <c:pt idx="1373">
                  <c:v>0.76575571667595788</c:v>
                </c:pt>
                <c:pt idx="1374">
                  <c:v>0.76631344116006272</c:v>
                </c:pt>
                <c:pt idx="1375">
                  <c:v>0.76687116564416757</c:v>
                </c:pt>
                <c:pt idx="1376">
                  <c:v>0.76742889012827242</c:v>
                </c:pt>
                <c:pt idx="1377">
                  <c:v>0.76798661461237727</c:v>
                </c:pt>
                <c:pt idx="1378">
                  <c:v>0.76854433909648212</c:v>
                </c:pt>
                <c:pt idx="1379">
                  <c:v>0.76910206358058697</c:v>
                </c:pt>
                <c:pt idx="1380">
                  <c:v>0.76965978806469182</c:v>
                </c:pt>
                <c:pt idx="1381">
                  <c:v>0.77021751254879667</c:v>
                </c:pt>
                <c:pt idx="1382">
                  <c:v>0.77077523703290152</c:v>
                </c:pt>
                <c:pt idx="1383">
                  <c:v>0.77133296151700637</c:v>
                </c:pt>
                <c:pt idx="1384">
                  <c:v>0.77189068600111121</c:v>
                </c:pt>
                <c:pt idx="1385">
                  <c:v>0.77244841048521606</c:v>
                </c:pt>
                <c:pt idx="1386">
                  <c:v>0.77300613496932091</c:v>
                </c:pt>
                <c:pt idx="1387">
                  <c:v>0.77356385945342576</c:v>
                </c:pt>
                <c:pt idx="1388">
                  <c:v>0.77412158393753061</c:v>
                </c:pt>
                <c:pt idx="1389">
                  <c:v>0.77467930842163546</c:v>
                </c:pt>
                <c:pt idx="1390">
                  <c:v>0.77523703290574031</c:v>
                </c:pt>
                <c:pt idx="1391">
                  <c:v>0.77579475738984516</c:v>
                </c:pt>
                <c:pt idx="1392">
                  <c:v>0.77635248187395001</c:v>
                </c:pt>
                <c:pt idx="1393">
                  <c:v>0.77691020635805486</c:v>
                </c:pt>
                <c:pt idx="1394">
                  <c:v>0.7774679308421597</c:v>
                </c:pt>
                <c:pt idx="1395">
                  <c:v>0.77802565532626455</c:v>
                </c:pt>
                <c:pt idx="1396">
                  <c:v>0.7785833798103694</c:v>
                </c:pt>
                <c:pt idx="1397">
                  <c:v>0.77914110429447425</c:v>
                </c:pt>
                <c:pt idx="1398">
                  <c:v>0.7796988287785791</c:v>
                </c:pt>
                <c:pt idx="1399">
                  <c:v>0.78025655326268395</c:v>
                </c:pt>
                <c:pt idx="1400">
                  <c:v>0.7808142777467888</c:v>
                </c:pt>
                <c:pt idx="1401">
                  <c:v>0.78137200223089365</c:v>
                </c:pt>
                <c:pt idx="1402">
                  <c:v>0.7819297267149985</c:v>
                </c:pt>
                <c:pt idx="1403">
                  <c:v>0.78248745119910335</c:v>
                </c:pt>
                <c:pt idx="1404">
                  <c:v>0.78304517568320819</c:v>
                </c:pt>
                <c:pt idx="1405">
                  <c:v>0.78360290016731304</c:v>
                </c:pt>
                <c:pt idx="1406">
                  <c:v>0.78416062465141789</c:v>
                </c:pt>
                <c:pt idx="1407">
                  <c:v>0.78471834913552274</c:v>
                </c:pt>
                <c:pt idx="1408">
                  <c:v>0.78527607361962759</c:v>
                </c:pt>
                <c:pt idx="1409">
                  <c:v>0.78583379810373244</c:v>
                </c:pt>
                <c:pt idx="1410">
                  <c:v>0.78639152258783729</c:v>
                </c:pt>
                <c:pt idx="1411">
                  <c:v>0.78694924707194214</c:v>
                </c:pt>
                <c:pt idx="1412">
                  <c:v>0.78750697155604699</c:v>
                </c:pt>
                <c:pt idx="1413">
                  <c:v>0.78806469604015184</c:v>
                </c:pt>
                <c:pt idx="1414">
                  <c:v>0.78862242052425668</c:v>
                </c:pt>
                <c:pt idx="1415">
                  <c:v>0.78918014500836153</c:v>
                </c:pt>
                <c:pt idx="1416">
                  <c:v>0.78973786949246638</c:v>
                </c:pt>
                <c:pt idx="1417">
                  <c:v>0.79029559397657123</c:v>
                </c:pt>
                <c:pt idx="1418">
                  <c:v>0.79085331846067608</c:v>
                </c:pt>
                <c:pt idx="1419">
                  <c:v>0.79141104294478093</c:v>
                </c:pt>
                <c:pt idx="1420">
                  <c:v>0.79196876742888578</c:v>
                </c:pt>
                <c:pt idx="1421">
                  <c:v>0.79252649191299063</c:v>
                </c:pt>
                <c:pt idx="1422">
                  <c:v>0.79308421639709548</c:v>
                </c:pt>
                <c:pt idx="1423">
                  <c:v>0.79364194088120033</c:v>
                </c:pt>
                <c:pt idx="1424">
                  <c:v>0.79419966536530517</c:v>
                </c:pt>
                <c:pt idx="1425">
                  <c:v>0.79475738984941002</c:v>
                </c:pt>
                <c:pt idx="1426">
                  <c:v>0.79531511433351487</c:v>
                </c:pt>
                <c:pt idx="1427">
                  <c:v>0.79587283881761972</c:v>
                </c:pt>
                <c:pt idx="1428">
                  <c:v>0.79643056330172457</c:v>
                </c:pt>
                <c:pt idx="1429">
                  <c:v>0.79698828778582942</c:v>
                </c:pt>
                <c:pt idx="1430">
                  <c:v>0.79754601226993427</c:v>
                </c:pt>
                <c:pt idx="1431">
                  <c:v>0.79810373675403912</c:v>
                </c:pt>
                <c:pt idx="1432">
                  <c:v>0.79866146123814397</c:v>
                </c:pt>
                <c:pt idx="1433">
                  <c:v>0.79921918572224881</c:v>
                </c:pt>
                <c:pt idx="1434">
                  <c:v>0.79977691020635366</c:v>
                </c:pt>
                <c:pt idx="1435">
                  <c:v>0.80033463469045851</c:v>
                </c:pt>
                <c:pt idx="1436">
                  <c:v>0.80089235917456336</c:v>
                </c:pt>
                <c:pt idx="1437">
                  <c:v>0.80145008365866821</c:v>
                </c:pt>
                <c:pt idx="1438">
                  <c:v>0.80200780814277306</c:v>
                </c:pt>
                <c:pt idx="1439">
                  <c:v>0.80256553262687791</c:v>
                </c:pt>
                <c:pt idx="1440">
                  <c:v>0.80312325711098276</c:v>
                </c:pt>
                <c:pt idx="1441">
                  <c:v>0.80368098159508761</c:v>
                </c:pt>
                <c:pt idx="1442">
                  <c:v>0.80423870607919246</c:v>
                </c:pt>
                <c:pt idx="1443">
                  <c:v>0.8047964305632973</c:v>
                </c:pt>
                <c:pt idx="1444">
                  <c:v>0.80535415504740215</c:v>
                </c:pt>
                <c:pt idx="1445">
                  <c:v>0.805911879531507</c:v>
                </c:pt>
                <c:pt idx="1446">
                  <c:v>0.80646960401561185</c:v>
                </c:pt>
                <c:pt idx="1447">
                  <c:v>0.8070273284997167</c:v>
                </c:pt>
                <c:pt idx="1448">
                  <c:v>0.80758505298382155</c:v>
                </c:pt>
                <c:pt idx="1449">
                  <c:v>0.8081427774679264</c:v>
                </c:pt>
                <c:pt idx="1450">
                  <c:v>0.80870050195203125</c:v>
                </c:pt>
                <c:pt idx="1451">
                  <c:v>0.8092582264361361</c:v>
                </c:pt>
                <c:pt idx="1452">
                  <c:v>0.80981595092024095</c:v>
                </c:pt>
                <c:pt idx="1453">
                  <c:v>0.81037367540434579</c:v>
                </c:pt>
                <c:pt idx="1454">
                  <c:v>0.81093139988845064</c:v>
                </c:pt>
                <c:pt idx="1455">
                  <c:v>0.81148912437255549</c:v>
                </c:pt>
                <c:pt idx="1456">
                  <c:v>0.81204684885666034</c:v>
                </c:pt>
                <c:pt idx="1457">
                  <c:v>0.81260457334076519</c:v>
                </c:pt>
                <c:pt idx="1458">
                  <c:v>0.81316229782487004</c:v>
                </c:pt>
                <c:pt idx="1459">
                  <c:v>0.81372002230897489</c:v>
                </c:pt>
                <c:pt idx="1460">
                  <c:v>0.81427774679307974</c:v>
                </c:pt>
                <c:pt idx="1461">
                  <c:v>0.81483547127718459</c:v>
                </c:pt>
                <c:pt idx="1462">
                  <c:v>0.81539319576128944</c:v>
                </c:pt>
                <c:pt idx="1463">
                  <c:v>0.81595092024539428</c:v>
                </c:pt>
                <c:pt idx="1464">
                  <c:v>0.81650864472949913</c:v>
                </c:pt>
                <c:pt idx="1465">
                  <c:v>0.81706636921360398</c:v>
                </c:pt>
                <c:pt idx="1466">
                  <c:v>0.81762409369770883</c:v>
                </c:pt>
                <c:pt idx="1467">
                  <c:v>0.81818181818181368</c:v>
                </c:pt>
                <c:pt idx="1468">
                  <c:v>0.81873954266591853</c:v>
                </c:pt>
                <c:pt idx="1469">
                  <c:v>0.81929726715002338</c:v>
                </c:pt>
                <c:pt idx="1470">
                  <c:v>0.81985499163412823</c:v>
                </c:pt>
                <c:pt idx="1471">
                  <c:v>0.82041271611823308</c:v>
                </c:pt>
                <c:pt idx="1472">
                  <c:v>0.82097044060233793</c:v>
                </c:pt>
                <c:pt idx="1473">
                  <c:v>0.82152816508644277</c:v>
                </c:pt>
                <c:pt idx="1474">
                  <c:v>0.82208588957054762</c:v>
                </c:pt>
                <c:pt idx="1475">
                  <c:v>0.82264361405465247</c:v>
                </c:pt>
                <c:pt idx="1476">
                  <c:v>0.82320133853875732</c:v>
                </c:pt>
                <c:pt idx="1477">
                  <c:v>0.82375906302286217</c:v>
                </c:pt>
                <c:pt idx="1478">
                  <c:v>0.82431678750696702</c:v>
                </c:pt>
                <c:pt idx="1479">
                  <c:v>0.82487451199107187</c:v>
                </c:pt>
                <c:pt idx="1480">
                  <c:v>0.82543223647517672</c:v>
                </c:pt>
                <c:pt idx="1481">
                  <c:v>0.82598996095928157</c:v>
                </c:pt>
                <c:pt idx="1482">
                  <c:v>0.82654768544338642</c:v>
                </c:pt>
                <c:pt idx="1483">
                  <c:v>0.82710540992749126</c:v>
                </c:pt>
                <c:pt idx="1484">
                  <c:v>0.82766313441159611</c:v>
                </c:pt>
                <c:pt idx="1485">
                  <c:v>0.82822085889570096</c:v>
                </c:pt>
                <c:pt idx="1486">
                  <c:v>0.82877858337980581</c:v>
                </c:pt>
                <c:pt idx="1487">
                  <c:v>0.82933630786391066</c:v>
                </c:pt>
                <c:pt idx="1488">
                  <c:v>0.82989403234801551</c:v>
                </c:pt>
                <c:pt idx="1489">
                  <c:v>0.83045175683212036</c:v>
                </c:pt>
                <c:pt idx="1490">
                  <c:v>0.83100948131622521</c:v>
                </c:pt>
                <c:pt idx="1491">
                  <c:v>0.83156720580033006</c:v>
                </c:pt>
                <c:pt idx="1492">
                  <c:v>0.8321249302844349</c:v>
                </c:pt>
                <c:pt idx="1493">
                  <c:v>0.83268265476853975</c:v>
                </c:pt>
                <c:pt idx="1494">
                  <c:v>0.8332403792526446</c:v>
                </c:pt>
                <c:pt idx="1495">
                  <c:v>0.83379810373674945</c:v>
                </c:pt>
                <c:pt idx="1496">
                  <c:v>0.8343558282208543</c:v>
                </c:pt>
                <c:pt idx="1497">
                  <c:v>0.83491355270495915</c:v>
                </c:pt>
                <c:pt idx="1498">
                  <c:v>0.835471277189064</c:v>
                </c:pt>
                <c:pt idx="1499">
                  <c:v>0.83602900167316885</c:v>
                </c:pt>
                <c:pt idx="1500">
                  <c:v>0.8365867261572737</c:v>
                </c:pt>
                <c:pt idx="1501">
                  <c:v>0.83714445064137855</c:v>
                </c:pt>
                <c:pt idx="1502">
                  <c:v>0.83770217512548339</c:v>
                </c:pt>
                <c:pt idx="1503">
                  <c:v>0.83825989960958824</c:v>
                </c:pt>
                <c:pt idx="1504">
                  <c:v>0.83881762409369309</c:v>
                </c:pt>
                <c:pt idx="1505">
                  <c:v>0.83937534857779794</c:v>
                </c:pt>
                <c:pt idx="1506">
                  <c:v>0.83993307306190279</c:v>
                </c:pt>
                <c:pt idx="1507">
                  <c:v>0.84049079754600764</c:v>
                </c:pt>
                <c:pt idx="1508">
                  <c:v>0.84104852203011249</c:v>
                </c:pt>
                <c:pt idx="1509">
                  <c:v>0.84160624651421734</c:v>
                </c:pt>
                <c:pt idx="1510">
                  <c:v>0.84216397099832219</c:v>
                </c:pt>
                <c:pt idx="1511">
                  <c:v>0.84272169548242704</c:v>
                </c:pt>
                <c:pt idx="1512">
                  <c:v>0.84327941996653188</c:v>
                </c:pt>
                <c:pt idx="1513">
                  <c:v>0.84383714445063673</c:v>
                </c:pt>
                <c:pt idx="1514">
                  <c:v>0.84439486893474158</c:v>
                </c:pt>
                <c:pt idx="1515">
                  <c:v>0.84495259341884643</c:v>
                </c:pt>
                <c:pt idx="1516">
                  <c:v>0.84551031790295128</c:v>
                </c:pt>
                <c:pt idx="1517">
                  <c:v>0.84606804238705613</c:v>
                </c:pt>
                <c:pt idx="1518">
                  <c:v>0.84662576687116098</c:v>
                </c:pt>
                <c:pt idx="1519">
                  <c:v>0.84718349135526583</c:v>
                </c:pt>
                <c:pt idx="1520">
                  <c:v>0.84774121583937068</c:v>
                </c:pt>
                <c:pt idx="1521">
                  <c:v>0.84829894032347553</c:v>
                </c:pt>
                <c:pt idx="1522">
                  <c:v>0.84885666480758037</c:v>
                </c:pt>
                <c:pt idx="1523">
                  <c:v>0.84941438929168522</c:v>
                </c:pt>
                <c:pt idx="1524">
                  <c:v>0.84997211377579007</c:v>
                </c:pt>
                <c:pt idx="1525">
                  <c:v>0.85052983825989492</c:v>
                </c:pt>
                <c:pt idx="1526">
                  <c:v>0.85108756274399977</c:v>
                </c:pt>
                <c:pt idx="1527">
                  <c:v>0.85164528722810462</c:v>
                </c:pt>
                <c:pt idx="1528">
                  <c:v>0.85220301171220947</c:v>
                </c:pt>
                <c:pt idx="1529">
                  <c:v>0.85276073619631432</c:v>
                </c:pt>
                <c:pt idx="1530">
                  <c:v>0.85331846068041917</c:v>
                </c:pt>
                <c:pt idx="1531">
                  <c:v>0.85387618516452402</c:v>
                </c:pt>
                <c:pt idx="1532">
                  <c:v>0.85443390964862886</c:v>
                </c:pt>
                <c:pt idx="1533">
                  <c:v>0.85499163413273371</c:v>
                </c:pt>
                <c:pt idx="1534">
                  <c:v>0.85554935861683856</c:v>
                </c:pt>
                <c:pt idx="1535">
                  <c:v>0.85610708310094341</c:v>
                </c:pt>
                <c:pt idx="1536">
                  <c:v>0.85666480758504826</c:v>
                </c:pt>
                <c:pt idx="1537">
                  <c:v>0.85722253206915311</c:v>
                </c:pt>
                <c:pt idx="1538">
                  <c:v>0.85778025655325796</c:v>
                </c:pt>
                <c:pt idx="1539">
                  <c:v>0.85833798103736281</c:v>
                </c:pt>
                <c:pt idx="1540">
                  <c:v>0.85889570552146766</c:v>
                </c:pt>
                <c:pt idx="1541">
                  <c:v>0.85945343000557251</c:v>
                </c:pt>
                <c:pt idx="1542">
                  <c:v>0.86001115448967735</c:v>
                </c:pt>
                <c:pt idx="1543">
                  <c:v>0.8605688789737822</c:v>
                </c:pt>
                <c:pt idx="1544">
                  <c:v>0.86112660345788705</c:v>
                </c:pt>
                <c:pt idx="1545">
                  <c:v>0.8616843279419919</c:v>
                </c:pt>
                <c:pt idx="1546">
                  <c:v>0.86224205242609675</c:v>
                </c:pt>
                <c:pt idx="1547">
                  <c:v>0.8627997769102016</c:v>
                </c:pt>
                <c:pt idx="1548">
                  <c:v>0.86335750139430645</c:v>
                </c:pt>
                <c:pt idx="1549">
                  <c:v>0.8639152258784113</c:v>
                </c:pt>
                <c:pt idx="1550">
                  <c:v>0.86447295036251615</c:v>
                </c:pt>
                <c:pt idx="1551">
                  <c:v>0.86503067484662099</c:v>
                </c:pt>
                <c:pt idx="1552">
                  <c:v>0.86558839933072584</c:v>
                </c:pt>
                <c:pt idx="1553">
                  <c:v>0.86614612381483069</c:v>
                </c:pt>
                <c:pt idx="1554">
                  <c:v>0.86670384829893554</c:v>
                </c:pt>
                <c:pt idx="1555">
                  <c:v>0.86726157278304039</c:v>
                </c:pt>
                <c:pt idx="1556">
                  <c:v>0.86781929726714524</c:v>
                </c:pt>
                <c:pt idx="1557">
                  <c:v>0.86837702175125009</c:v>
                </c:pt>
                <c:pt idx="1558">
                  <c:v>0.86893474623535494</c:v>
                </c:pt>
                <c:pt idx="1559">
                  <c:v>0.86949247071945979</c:v>
                </c:pt>
                <c:pt idx="1560">
                  <c:v>0.87005019520356464</c:v>
                </c:pt>
                <c:pt idx="1561">
                  <c:v>0.87060791968766948</c:v>
                </c:pt>
                <c:pt idx="1562">
                  <c:v>0.87116564417177433</c:v>
                </c:pt>
                <c:pt idx="1563">
                  <c:v>0.87172336865587918</c:v>
                </c:pt>
                <c:pt idx="1564">
                  <c:v>0.87228109313998403</c:v>
                </c:pt>
                <c:pt idx="1565">
                  <c:v>0.87283881762408888</c:v>
                </c:pt>
                <c:pt idx="1566">
                  <c:v>0.87339654210819373</c:v>
                </c:pt>
                <c:pt idx="1567">
                  <c:v>0.87395426659229858</c:v>
                </c:pt>
                <c:pt idx="1568">
                  <c:v>0.87451199107640343</c:v>
                </c:pt>
                <c:pt idx="1569">
                  <c:v>0.87506971556050828</c:v>
                </c:pt>
                <c:pt idx="1570">
                  <c:v>0.87562744004461313</c:v>
                </c:pt>
                <c:pt idx="1571">
                  <c:v>0.87618516452871797</c:v>
                </c:pt>
                <c:pt idx="1572">
                  <c:v>0.87674288901282282</c:v>
                </c:pt>
                <c:pt idx="1573">
                  <c:v>0.87730061349692767</c:v>
                </c:pt>
                <c:pt idx="1574">
                  <c:v>0.87785833798103252</c:v>
                </c:pt>
                <c:pt idx="1575">
                  <c:v>0.87841606246513737</c:v>
                </c:pt>
                <c:pt idx="1576">
                  <c:v>0.87897378694924222</c:v>
                </c:pt>
                <c:pt idx="1577">
                  <c:v>0.87953151143334707</c:v>
                </c:pt>
                <c:pt idx="1578">
                  <c:v>0.88008923591745192</c:v>
                </c:pt>
                <c:pt idx="1579">
                  <c:v>0.88064696040155677</c:v>
                </c:pt>
                <c:pt idx="1580">
                  <c:v>0.88120468488566162</c:v>
                </c:pt>
                <c:pt idx="1581">
                  <c:v>0.88176240936976646</c:v>
                </c:pt>
                <c:pt idx="1582">
                  <c:v>0.88232013385387131</c:v>
                </c:pt>
                <c:pt idx="1583">
                  <c:v>0.88287785833797616</c:v>
                </c:pt>
                <c:pt idx="1584">
                  <c:v>0.88343558282208101</c:v>
                </c:pt>
                <c:pt idx="1585">
                  <c:v>0.88399330730618586</c:v>
                </c:pt>
                <c:pt idx="1586">
                  <c:v>0.88455103179029071</c:v>
                </c:pt>
                <c:pt idx="1587">
                  <c:v>0.88510875627439556</c:v>
                </c:pt>
                <c:pt idx="1588">
                  <c:v>0.88566648075850041</c:v>
                </c:pt>
                <c:pt idx="1589">
                  <c:v>0.88622420524260526</c:v>
                </c:pt>
                <c:pt idx="1590">
                  <c:v>0.88678192972671011</c:v>
                </c:pt>
                <c:pt idx="1591">
                  <c:v>0.88733965421081495</c:v>
                </c:pt>
                <c:pt idx="1592">
                  <c:v>0.8878973786949198</c:v>
                </c:pt>
                <c:pt idx="1593">
                  <c:v>0.88845510317902465</c:v>
                </c:pt>
                <c:pt idx="1594">
                  <c:v>0.8890128276631295</c:v>
                </c:pt>
                <c:pt idx="1595">
                  <c:v>0.88957055214723435</c:v>
                </c:pt>
                <c:pt idx="1596">
                  <c:v>0.8901282766313392</c:v>
                </c:pt>
                <c:pt idx="1597">
                  <c:v>0.89068600111544405</c:v>
                </c:pt>
                <c:pt idx="1598">
                  <c:v>0.8912437255995489</c:v>
                </c:pt>
                <c:pt idx="1599">
                  <c:v>0.89180145008365375</c:v>
                </c:pt>
                <c:pt idx="1600">
                  <c:v>0.8923591745677586</c:v>
                </c:pt>
                <c:pt idx="1601">
                  <c:v>0.89291689905186344</c:v>
                </c:pt>
                <c:pt idx="1602">
                  <c:v>0.89347462353596829</c:v>
                </c:pt>
                <c:pt idx="1603">
                  <c:v>0.89403234802007314</c:v>
                </c:pt>
                <c:pt idx="1604">
                  <c:v>0.89459007250417799</c:v>
                </c:pt>
                <c:pt idx="1605">
                  <c:v>0.89514779698828284</c:v>
                </c:pt>
                <c:pt idx="1606">
                  <c:v>0.89570552147238769</c:v>
                </c:pt>
                <c:pt idx="1607">
                  <c:v>0.89626324595649254</c:v>
                </c:pt>
                <c:pt idx="1608">
                  <c:v>0.89682097044059739</c:v>
                </c:pt>
                <c:pt idx="1609">
                  <c:v>0.89737869492470224</c:v>
                </c:pt>
                <c:pt idx="1610">
                  <c:v>0.89793641940880708</c:v>
                </c:pt>
                <c:pt idx="1611">
                  <c:v>0.89849414389291193</c:v>
                </c:pt>
                <c:pt idx="1612">
                  <c:v>0.89905186837701678</c:v>
                </c:pt>
                <c:pt idx="1613">
                  <c:v>0.89960959286112163</c:v>
                </c:pt>
                <c:pt idx="1614">
                  <c:v>0.90016731734522648</c:v>
                </c:pt>
                <c:pt idx="1615">
                  <c:v>0.90072504182933133</c:v>
                </c:pt>
                <c:pt idx="1616">
                  <c:v>0.90128276631343618</c:v>
                </c:pt>
                <c:pt idx="1617">
                  <c:v>0.90184049079754103</c:v>
                </c:pt>
                <c:pt idx="1618">
                  <c:v>0.90239821528164588</c:v>
                </c:pt>
                <c:pt idx="1619">
                  <c:v>0.90295593976575073</c:v>
                </c:pt>
                <c:pt idx="1620">
                  <c:v>0.90351366424985557</c:v>
                </c:pt>
                <c:pt idx="1621">
                  <c:v>0.90407138873396042</c:v>
                </c:pt>
                <c:pt idx="1622">
                  <c:v>0.90462911321806527</c:v>
                </c:pt>
                <c:pt idx="1623">
                  <c:v>0.90518683770217012</c:v>
                </c:pt>
                <c:pt idx="1624">
                  <c:v>0.90574456218627497</c:v>
                </c:pt>
                <c:pt idx="1625">
                  <c:v>0.90630228667037982</c:v>
                </c:pt>
                <c:pt idx="1626">
                  <c:v>0.90686001115448467</c:v>
                </c:pt>
                <c:pt idx="1627">
                  <c:v>0.90741773563858952</c:v>
                </c:pt>
                <c:pt idx="1628">
                  <c:v>0.90797546012269437</c:v>
                </c:pt>
                <c:pt idx="1629">
                  <c:v>0.90853318460679922</c:v>
                </c:pt>
                <c:pt idx="1630">
                  <c:v>0.90909090909090406</c:v>
                </c:pt>
                <c:pt idx="1631">
                  <c:v>0.90964863357500891</c:v>
                </c:pt>
                <c:pt idx="1632">
                  <c:v>0.91020635805911376</c:v>
                </c:pt>
                <c:pt idx="1633">
                  <c:v>0.91076408254321861</c:v>
                </c:pt>
                <c:pt idx="1634">
                  <c:v>0.91132180702732346</c:v>
                </c:pt>
                <c:pt idx="1635">
                  <c:v>0.91187953151142831</c:v>
                </c:pt>
                <c:pt idx="1636">
                  <c:v>0.91243725599553316</c:v>
                </c:pt>
                <c:pt idx="1637">
                  <c:v>0.91299498047963801</c:v>
                </c:pt>
                <c:pt idx="1638">
                  <c:v>0.91355270496374286</c:v>
                </c:pt>
                <c:pt idx="1639">
                  <c:v>0.91411042944784771</c:v>
                </c:pt>
                <c:pt idx="1640">
                  <c:v>0.91466815393195255</c:v>
                </c:pt>
                <c:pt idx="1641">
                  <c:v>0.9152258784160574</c:v>
                </c:pt>
                <c:pt idx="1642">
                  <c:v>0.91578360290016225</c:v>
                </c:pt>
                <c:pt idx="1643">
                  <c:v>0.9163413273842671</c:v>
                </c:pt>
                <c:pt idx="1644">
                  <c:v>0.91689905186837195</c:v>
                </c:pt>
                <c:pt idx="1645">
                  <c:v>0.9174567763524768</c:v>
                </c:pt>
                <c:pt idx="1646">
                  <c:v>0.91801450083658165</c:v>
                </c:pt>
                <c:pt idx="1647">
                  <c:v>0.9185722253206865</c:v>
                </c:pt>
                <c:pt idx="1648">
                  <c:v>0.91912994980479135</c:v>
                </c:pt>
                <c:pt idx="1649">
                  <c:v>0.9196876742888962</c:v>
                </c:pt>
                <c:pt idx="1650">
                  <c:v>0.92024539877300104</c:v>
                </c:pt>
                <c:pt idx="1651">
                  <c:v>0.92080312325710589</c:v>
                </c:pt>
                <c:pt idx="1652">
                  <c:v>0.92136084774121074</c:v>
                </c:pt>
                <c:pt idx="1653">
                  <c:v>0.92191857222531559</c:v>
                </c:pt>
                <c:pt idx="1654">
                  <c:v>0.92247629670942044</c:v>
                </c:pt>
                <c:pt idx="1655">
                  <c:v>0.92303402119352529</c:v>
                </c:pt>
                <c:pt idx="1656">
                  <c:v>0.92359174567763014</c:v>
                </c:pt>
                <c:pt idx="1657">
                  <c:v>0.92414947016173499</c:v>
                </c:pt>
                <c:pt idx="1658">
                  <c:v>0.92470719464583984</c:v>
                </c:pt>
                <c:pt idx="1659">
                  <c:v>0.92526491912994469</c:v>
                </c:pt>
                <c:pt idx="1660">
                  <c:v>0.92582264361404953</c:v>
                </c:pt>
                <c:pt idx="1661">
                  <c:v>0.92638036809815438</c:v>
                </c:pt>
                <c:pt idx="1662">
                  <c:v>0.92693809258225923</c:v>
                </c:pt>
                <c:pt idx="1663">
                  <c:v>0.92749581706636408</c:v>
                </c:pt>
                <c:pt idx="1664">
                  <c:v>0.92805354155046893</c:v>
                </c:pt>
                <c:pt idx="1665">
                  <c:v>0.92861126603457378</c:v>
                </c:pt>
                <c:pt idx="1666">
                  <c:v>0.92916899051867863</c:v>
                </c:pt>
                <c:pt idx="1667">
                  <c:v>0.92972671500278348</c:v>
                </c:pt>
                <c:pt idx="1668">
                  <c:v>0.93028443948688833</c:v>
                </c:pt>
                <c:pt idx="1669">
                  <c:v>0.93084216397099317</c:v>
                </c:pt>
                <c:pt idx="1670">
                  <c:v>0.93139988845509802</c:v>
                </c:pt>
                <c:pt idx="1671">
                  <c:v>0.93195761293920287</c:v>
                </c:pt>
                <c:pt idx="1672">
                  <c:v>0.93251533742330772</c:v>
                </c:pt>
                <c:pt idx="1673">
                  <c:v>0.93307306190741257</c:v>
                </c:pt>
                <c:pt idx="1674">
                  <c:v>0.93363078639151742</c:v>
                </c:pt>
                <c:pt idx="1675">
                  <c:v>0.93418851087562227</c:v>
                </c:pt>
                <c:pt idx="1676">
                  <c:v>0.93474623535972712</c:v>
                </c:pt>
                <c:pt idx="1677">
                  <c:v>0.93530395984383197</c:v>
                </c:pt>
                <c:pt idx="1678">
                  <c:v>0.93586168432793682</c:v>
                </c:pt>
                <c:pt idx="1679">
                  <c:v>0.93641940881204166</c:v>
                </c:pt>
                <c:pt idx="1680">
                  <c:v>0.93697713329614651</c:v>
                </c:pt>
                <c:pt idx="1681">
                  <c:v>0.93753485778025136</c:v>
                </c:pt>
                <c:pt idx="1682">
                  <c:v>0.93809258226435621</c:v>
                </c:pt>
                <c:pt idx="1683">
                  <c:v>0.93865030674846106</c:v>
                </c:pt>
                <c:pt idx="1684">
                  <c:v>0.93920803123256591</c:v>
                </c:pt>
                <c:pt idx="1685">
                  <c:v>0.93976575571667076</c:v>
                </c:pt>
                <c:pt idx="1686">
                  <c:v>0.94032348020077561</c:v>
                </c:pt>
                <c:pt idx="1687">
                  <c:v>0.94088120468488046</c:v>
                </c:pt>
                <c:pt idx="1688">
                  <c:v>0.94143892916898531</c:v>
                </c:pt>
                <c:pt idx="1689">
                  <c:v>0.94199665365309015</c:v>
                </c:pt>
                <c:pt idx="1690">
                  <c:v>0.942554378137195</c:v>
                </c:pt>
                <c:pt idx="1691">
                  <c:v>0.94311210262129985</c:v>
                </c:pt>
                <c:pt idx="1692">
                  <c:v>0.9436698271054047</c:v>
                </c:pt>
                <c:pt idx="1693">
                  <c:v>0.94422755158950955</c:v>
                </c:pt>
                <c:pt idx="1694">
                  <c:v>0.9447852760736144</c:v>
                </c:pt>
                <c:pt idx="1695">
                  <c:v>0.94534300055771925</c:v>
                </c:pt>
                <c:pt idx="1696">
                  <c:v>0.9459007250418241</c:v>
                </c:pt>
                <c:pt idx="1697">
                  <c:v>0.94645844952592895</c:v>
                </c:pt>
                <c:pt idx="1698">
                  <c:v>0.9470161740100338</c:v>
                </c:pt>
                <c:pt idx="1699">
                  <c:v>0.94757389849413864</c:v>
                </c:pt>
                <c:pt idx="1700">
                  <c:v>0.94813162297824349</c:v>
                </c:pt>
                <c:pt idx="1701">
                  <c:v>0.94868934746234834</c:v>
                </c:pt>
                <c:pt idx="1702">
                  <c:v>0.94924707194645319</c:v>
                </c:pt>
                <c:pt idx="1703">
                  <c:v>0.94980479643055804</c:v>
                </c:pt>
                <c:pt idx="1704">
                  <c:v>0.95036252091466289</c:v>
                </c:pt>
                <c:pt idx="1705">
                  <c:v>0.95092024539876774</c:v>
                </c:pt>
                <c:pt idx="1706">
                  <c:v>0.95147796988287259</c:v>
                </c:pt>
                <c:pt idx="1707">
                  <c:v>0.95203569436697744</c:v>
                </c:pt>
                <c:pt idx="1708">
                  <c:v>0.95259341885108229</c:v>
                </c:pt>
                <c:pt idx="1709">
                  <c:v>0.95315114333518713</c:v>
                </c:pt>
                <c:pt idx="1710">
                  <c:v>0.95370886781929198</c:v>
                </c:pt>
                <c:pt idx="1711">
                  <c:v>0.95426659230339683</c:v>
                </c:pt>
                <c:pt idx="1712">
                  <c:v>0.95482431678750168</c:v>
                </c:pt>
                <c:pt idx="1713">
                  <c:v>0.95538204127160653</c:v>
                </c:pt>
                <c:pt idx="1714">
                  <c:v>0.95593976575571138</c:v>
                </c:pt>
                <c:pt idx="1715">
                  <c:v>0.95649749023981623</c:v>
                </c:pt>
                <c:pt idx="1716">
                  <c:v>0.95705521472392108</c:v>
                </c:pt>
                <c:pt idx="1717">
                  <c:v>0.95761293920802593</c:v>
                </c:pt>
                <c:pt idx="1718">
                  <c:v>0.95817066369213078</c:v>
                </c:pt>
                <c:pt idx="1719">
                  <c:v>0.95872838817623562</c:v>
                </c:pt>
                <c:pt idx="1720">
                  <c:v>0.95928611266034047</c:v>
                </c:pt>
                <c:pt idx="1721">
                  <c:v>0.95984383714444532</c:v>
                </c:pt>
                <c:pt idx="1722">
                  <c:v>0.96040156162855017</c:v>
                </c:pt>
                <c:pt idx="1723">
                  <c:v>0.96095928611265502</c:v>
                </c:pt>
                <c:pt idx="1724">
                  <c:v>0.96151701059675987</c:v>
                </c:pt>
                <c:pt idx="1725">
                  <c:v>0.96207473508086472</c:v>
                </c:pt>
                <c:pt idx="1726">
                  <c:v>0.96263245956496957</c:v>
                </c:pt>
                <c:pt idx="1727">
                  <c:v>0.96319018404907442</c:v>
                </c:pt>
                <c:pt idx="1728">
                  <c:v>0.96374790853317926</c:v>
                </c:pt>
                <c:pt idx="1729">
                  <c:v>0.96430563301728411</c:v>
                </c:pt>
                <c:pt idx="1730">
                  <c:v>0.96486335750138896</c:v>
                </c:pt>
                <c:pt idx="1731">
                  <c:v>0.96542108198549381</c:v>
                </c:pt>
                <c:pt idx="1732">
                  <c:v>0.96597880646959866</c:v>
                </c:pt>
                <c:pt idx="1733">
                  <c:v>0.96653653095370351</c:v>
                </c:pt>
                <c:pt idx="1734">
                  <c:v>0.96709425543780836</c:v>
                </c:pt>
                <c:pt idx="1735">
                  <c:v>0.96765197992191321</c:v>
                </c:pt>
                <c:pt idx="1736">
                  <c:v>0.96820970440601806</c:v>
                </c:pt>
                <c:pt idx="1737">
                  <c:v>0.96876742889012291</c:v>
                </c:pt>
                <c:pt idx="1738">
                  <c:v>0.96932515337422775</c:v>
                </c:pt>
                <c:pt idx="1739">
                  <c:v>0.9698828778583326</c:v>
                </c:pt>
                <c:pt idx="1740">
                  <c:v>0.97044060234243745</c:v>
                </c:pt>
                <c:pt idx="1741">
                  <c:v>0.9709983268265423</c:v>
                </c:pt>
                <c:pt idx="1742">
                  <c:v>0.97155605131064715</c:v>
                </c:pt>
                <c:pt idx="1743">
                  <c:v>0.972113775794752</c:v>
                </c:pt>
                <c:pt idx="1744">
                  <c:v>0.97267150027885685</c:v>
                </c:pt>
                <c:pt idx="1745">
                  <c:v>0.9732292247629617</c:v>
                </c:pt>
                <c:pt idx="1746">
                  <c:v>0.97378694924706655</c:v>
                </c:pt>
                <c:pt idx="1747">
                  <c:v>0.9743446737311714</c:v>
                </c:pt>
                <c:pt idx="1748">
                  <c:v>0.97490239821527624</c:v>
                </c:pt>
                <c:pt idx="1749">
                  <c:v>0.97546012269938109</c:v>
                </c:pt>
                <c:pt idx="1750">
                  <c:v>0.97601784718348594</c:v>
                </c:pt>
                <c:pt idx="1751">
                  <c:v>0.97657557166759079</c:v>
                </c:pt>
                <c:pt idx="1752">
                  <c:v>0.97713329615169564</c:v>
                </c:pt>
                <c:pt idx="1753">
                  <c:v>0.97769102063580049</c:v>
                </c:pt>
                <c:pt idx="1754">
                  <c:v>0.97824874511990534</c:v>
                </c:pt>
                <c:pt idx="1755">
                  <c:v>0.97880646960401019</c:v>
                </c:pt>
                <c:pt idx="1756">
                  <c:v>0.97936419408811504</c:v>
                </c:pt>
                <c:pt idx="1757">
                  <c:v>0.97992191857221989</c:v>
                </c:pt>
                <c:pt idx="1758">
                  <c:v>0.98047964305632473</c:v>
                </c:pt>
                <c:pt idx="1759">
                  <c:v>0.98103736754042958</c:v>
                </c:pt>
                <c:pt idx="1760">
                  <c:v>0.98159509202453443</c:v>
                </c:pt>
                <c:pt idx="1761">
                  <c:v>0.98215281650863928</c:v>
                </c:pt>
                <c:pt idx="1762">
                  <c:v>0.98271054099274413</c:v>
                </c:pt>
                <c:pt idx="1763">
                  <c:v>0.98326826547684898</c:v>
                </c:pt>
                <c:pt idx="1764">
                  <c:v>0.98382598996095383</c:v>
                </c:pt>
                <c:pt idx="1765">
                  <c:v>0.98438371444505868</c:v>
                </c:pt>
                <c:pt idx="1766">
                  <c:v>0.98494143892916353</c:v>
                </c:pt>
                <c:pt idx="1767">
                  <c:v>0.98549916341326838</c:v>
                </c:pt>
                <c:pt idx="1768">
                  <c:v>0.98605688789737322</c:v>
                </c:pt>
                <c:pt idx="1769">
                  <c:v>0.98661461238147807</c:v>
                </c:pt>
                <c:pt idx="1770">
                  <c:v>0.98717233686558292</c:v>
                </c:pt>
                <c:pt idx="1771">
                  <c:v>0.98773006134968777</c:v>
                </c:pt>
                <c:pt idx="1772">
                  <c:v>0.98828778583379262</c:v>
                </c:pt>
                <c:pt idx="1773">
                  <c:v>0.98884551031789747</c:v>
                </c:pt>
                <c:pt idx="1774">
                  <c:v>0.98940323480200232</c:v>
                </c:pt>
                <c:pt idx="1775">
                  <c:v>0.98996095928610717</c:v>
                </c:pt>
                <c:pt idx="1776">
                  <c:v>0.99051868377021202</c:v>
                </c:pt>
                <c:pt idx="1777">
                  <c:v>0.99107640825431687</c:v>
                </c:pt>
                <c:pt idx="1778">
                  <c:v>0.99163413273842171</c:v>
                </c:pt>
                <c:pt idx="1779">
                  <c:v>0.99219185722252656</c:v>
                </c:pt>
                <c:pt idx="1780">
                  <c:v>0.99274958170663141</c:v>
                </c:pt>
                <c:pt idx="1781">
                  <c:v>0.99330730619073626</c:v>
                </c:pt>
                <c:pt idx="1782">
                  <c:v>0.99386503067484111</c:v>
                </c:pt>
                <c:pt idx="1783">
                  <c:v>0.99442275515894596</c:v>
                </c:pt>
                <c:pt idx="1784">
                  <c:v>0.99498047964305081</c:v>
                </c:pt>
                <c:pt idx="1785">
                  <c:v>0.99553820412715566</c:v>
                </c:pt>
                <c:pt idx="1786">
                  <c:v>0.99609592861126051</c:v>
                </c:pt>
                <c:pt idx="1787">
                  <c:v>0.99665365309536535</c:v>
                </c:pt>
                <c:pt idx="1788">
                  <c:v>0.9972113775794702</c:v>
                </c:pt>
                <c:pt idx="1789">
                  <c:v>0.99776910206357505</c:v>
                </c:pt>
                <c:pt idx="1790">
                  <c:v>0.9983268265476799</c:v>
                </c:pt>
                <c:pt idx="1791">
                  <c:v>0.99888455103178475</c:v>
                </c:pt>
                <c:pt idx="1792">
                  <c:v>0.9994422755158896</c:v>
                </c:pt>
                <c:pt idx="1793">
                  <c:v>0.99999999999999445</c:v>
                </c:pt>
              </c:numCache>
            </c:numRef>
          </c:xVal>
          <c:yVal>
            <c:numRef>
              <c:f>Combined!$D$2:$D$1797</c:f>
              <c:numCache>
                <c:formatCode>0%</c:formatCode>
                <c:ptCount val="1796"/>
                <c:pt idx="0">
                  <c:v>0</c:v>
                </c:pt>
                <c:pt idx="1">
                  <c:v>8.1913425203086459E-3</c:v>
                </c:pt>
                <c:pt idx="2">
                  <c:v>1.5092888013938859E-2</c:v>
                </c:pt>
                <c:pt idx="3">
                  <c:v>2.1903921435521462E-2</c:v>
                </c:pt>
                <c:pt idx="4">
                  <c:v>2.8171882424818412E-2</c:v>
                </c:pt>
                <c:pt idx="5">
                  <c:v>3.4394587378091555E-2</c:v>
                </c:pt>
                <c:pt idx="6">
                  <c:v>4.0391012151245673E-2</c:v>
                </c:pt>
                <c:pt idx="7">
                  <c:v>4.6161156744280771E-2</c:v>
                </c:pt>
                <c:pt idx="8">
                  <c:v>5.1908673319303961E-2</c:v>
                </c:pt>
                <c:pt idx="9">
                  <c:v>5.6886837281922474E-2</c:v>
                </c:pt>
                <c:pt idx="10">
                  <c:v>6.1729233136469573E-2</c:v>
                </c:pt>
                <c:pt idx="11">
                  <c:v>6.6571628991016679E-2</c:v>
                </c:pt>
                <c:pt idx="12">
                  <c:v>7.1165116647432858E-2</c:v>
                </c:pt>
                <c:pt idx="13">
                  <c:v>7.5668092231801418E-2</c:v>
                </c:pt>
                <c:pt idx="14">
                  <c:v>8.0125811780146175E-2</c:v>
                </c:pt>
                <c:pt idx="15">
                  <c:v>8.4425135202407617E-2</c:v>
                </c:pt>
                <c:pt idx="16">
                  <c:v>8.8724458624669059E-2</c:v>
                </c:pt>
                <c:pt idx="17">
                  <c:v>9.2865385920847185E-2</c:v>
                </c:pt>
                <c:pt idx="18">
                  <c:v>9.6961057181001509E-2</c:v>
                </c:pt>
                <c:pt idx="19">
                  <c:v>0.10101147240513203</c:v>
                </c:pt>
                <c:pt idx="20">
                  <c:v>0.10479035141311972</c:v>
                </c:pt>
                <c:pt idx="21">
                  <c:v>0.10852397438508361</c:v>
                </c:pt>
                <c:pt idx="22">
                  <c:v>0.11218971330301179</c:v>
                </c:pt>
                <c:pt idx="23">
                  <c:v>0.11583282420292806</c:v>
                </c:pt>
                <c:pt idx="24">
                  <c:v>0.11945330708483244</c:v>
                </c:pt>
                <c:pt idx="25">
                  <c:v>0.12305116194872491</c:v>
                </c:pt>
                <c:pt idx="26">
                  <c:v>0.12664901681261739</c:v>
                </c:pt>
                <c:pt idx="27">
                  <c:v>0.13020161564048607</c:v>
                </c:pt>
                <c:pt idx="28">
                  <c:v>0.13370895843233094</c:v>
                </c:pt>
                <c:pt idx="29">
                  <c:v>0.1371257891521282</c:v>
                </c:pt>
                <c:pt idx="30">
                  <c:v>0.14051999185391353</c:v>
                </c:pt>
                <c:pt idx="31">
                  <c:v>0.14389156653768698</c:v>
                </c:pt>
                <c:pt idx="32">
                  <c:v>0.14717262914941281</c:v>
                </c:pt>
                <c:pt idx="33">
                  <c:v>0.15043106374312676</c:v>
                </c:pt>
                <c:pt idx="34">
                  <c:v>0.15364424230081689</c:v>
                </c:pt>
                <c:pt idx="35">
                  <c:v>0.15685742085850701</c:v>
                </c:pt>
                <c:pt idx="36">
                  <c:v>0.15995745932613764</c:v>
                </c:pt>
                <c:pt idx="37">
                  <c:v>0.16303486977575635</c:v>
                </c:pt>
                <c:pt idx="38">
                  <c:v>0.16608965220736316</c:v>
                </c:pt>
                <c:pt idx="39">
                  <c:v>0.16912180662095808</c:v>
                </c:pt>
                <c:pt idx="40">
                  <c:v>0.17215396103455299</c:v>
                </c:pt>
                <c:pt idx="41">
                  <c:v>0.17518611544814791</c:v>
                </c:pt>
                <c:pt idx="42">
                  <c:v>0.17819564184373093</c:v>
                </c:pt>
                <c:pt idx="43">
                  <c:v>0.18118254022130204</c:v>
                </c:pt>
                <c:pt idx="44">
                  <c:v>0.18412418256284935</c:v>
                </c:pt>
                <c:pt idx="45">
                  <c:v>0.18699794085036095</c:v>
                </c:pt>
                <c:pt idx="46">
                  <c:v>0.18987169913787255</c:v>
                </c:pt>
                <c:pt idx="47">
                  <c:v>0.19270020138936034</c:v>
                </c:pt>
                <c:pt idx="48">
                  <c:v>0.19550607562283623</c:v>
                </c:pt>
                <c:pt idx="49">
                  <c:v>0.19831194985631212</c:v>
                </c:pt>
                <c:pt idx="50">
                  <c:v>0.20102731201774041</c:v>
                </c:pt>
                <c:pt idx="51">
                  <c:v>0.2037200461611568</c:v>
                </c:pt>
                <c:pt idx="52">
                  <c:v>0.20641278030457316</c:v>
                </c:pt>
                <c:pt idx="53">
                  <c:v>0.20910551444798953</c:v>
                </c:pt>
                <c:pt idx="54">
                  <c:v>0.211775620573394</c:v>
                </c:pt>
                <c:pt idx="55">
                  <c:v>0.21442309868078657</c:v>
                </c:pt>
                <c:pt idx="56">
                  <c:v>0.21707057678817915</c:v>
                </c:pt>
                <c:pt idx="57">
                  <c:v>0.21969542687755983</c:v>
                </c:pt>
                <c:pt idx="58">
                  <c:v>0.22229764894892859</c:v>
                </c:pt>
                <c:pt idx="59">
                  <c:v>0.22489987102029735</c:v>
                </c:pt>
                <c:pt idx="60">
                  <c:v>0.22747946507365421</c:v>
                </c:pt>
                <c:pt idx="61">
                  <c:v>0.23003643110899918</c:v>
                </c:pt>
                <c:pt idx="62">
                  <c:v>0.23259339714434416</c:v>
                </c:pt>
                <c:pt idx="63">
                  <c:v>0.2351277351616772</c:v>
                </c:pt>
                <c:pt idx="64">
                  <c:v>0.23763944516099836</c:v>
                </c:pt>
                <c:pt idx="65">
                  <c:v>0.24015115516031951</c:v>
                </c:pt>
                <c:pt idx="66">
                  <c:v>0.24266286515964067</c:v>
                </c:pt>
                <c:pt idx="67">
                  <c:v>0.24515194714094993</c:v>
                </c:pt>
                <c:pt idx="68">
                  <c:v>0.24764102912225919</c:v>
                </c:pt>
                <c:pt idx="69">
                  <c:v>0.25013011110356842</c:v>
                </c:pt>
                <c:pt idx="70">
                  <c:v>0.25259656506686579</c:v>
                </c:pt>
                <c:pt idx="71">
                  <c:v>0.25506301903016315</c:v>
                </c:pt>
                <c:pt idx="72">
                  <c:v>0.25750684497544862</c:v>
                </c:pt>
                <c:pt idx="73">
                  <c:v>0.25995067092073409</c:v>
                </c:pt>
                <c:pt idx="74">
                  <c:v>0.26239449686601957</c:v>
                </c:pt>
                <c:pt idx="75">
                  <c:v>0.26479306677528119</c:v>
                </c:pt>
                <c:pt idx="76">
                  <c:v>0.26719163668454282</c:v>
                </c:pt>
                <c:pt idx="77">
                  <c:v>0.26956757857579255</c:v>
                </c:pt>
                <c:pt idx="78">
                  <c:v>0.27194352046704229</c:v>
                </c:pt>
                <c:pt idx="79">
                  <c:v>0.27425157830425634</c:v>
                </c:pt>
                <c:pt idx="80">
                  <c:v>0.27653700812345849</c:v>
                </c:pt>
                <c:pt idx="81">
                  <c:v>0.27882243794266065</c:v>
                </c:pt>
                <c:pt idx="82">
                  <c:v>0.28108523974385086</c:v>
                </c:pt>
                <c:pt idx="83">
                  <c:v>0.28332541352702917</c:v>
                </c:pt>
                <c:pt idx="84">
                  <c:v>0.28554295929219559</c:v>
                </c:pt>
                <c:pt idx="85">
                  <c:v>0.287760505057362</c:v>
                </c:pt>
                <c:pt idx="86">
                  <c:v>0.28995542280451653</c:v>
                </c:pt>
                <c:pt idx="87">
                  <c:v>0.29215034055167105</c:v>
                </c:pt>
                <c:pt idx="88">
                  <c:v>0.29434525829882557</c:v>
                </c:pt>
                <c:pt idx="89">
                  <c:v>0.2965401760459801</c:v>
                </c:pt>
                <c:pt idx="90">
                  <c:v>0.29871246577512273</c:v>
                </c:pt>
                <c:pt idx="91">
                  <c:v>0.30086212748625346</c:v>
                </c:pt>
                <c:pt idx="92">
                  <c:v>0.3030117891973842</c:v>
                </c:pt>
                <c:pt idx="93">
                  <c:v>0.30516145090851493</c:v>
                </c:pt>
                <c:pt idx="94">
                  <c:v>0.30728848460163377</c:v>
                </c:pt>
                <c:pt idx="95">
                  <c:v>0.30941551829475261</c:v>
                </c:pt>
                <c:pt idx="96">
                  <c:v>0.3115199239698595</c:v>
                </c:pt>
                <c:pt idx="97">
                  <c:v>0.31362432964496639</c:v>
                </c:pt>
                <c:pt idx="98">
                  <c:v>0.31570610730206139</c:v>
                </c:pt>
                <c:pt idx="99">
                  <c:v>0.31778788495915639</c:v>
                </c:pt>
                <c:pt idx="100">
                  <c:v>0.31986966261625138</c:v>
                </c:pt>
                <c:pt idx="101">
                  <c:v>0.32195144027334638</c:v>
                </c:pt>
                <c:pt idx="102">
                  <c:v>0.32403321793044138</c:v>
                </c:pt>
                <c:pt idx="103">
                  <c:v>0.32611499558753637</c:v>
                </c:pt>
                <c:pt idx="104">
                  <c:v>0.32819677324463137</c:v>
                </c:pt>
                <c:pt idx="105">
                  <c:v>0.33025592288371447</c:v>
                </c:pt>
                <c:pt idx="106">
                  <c:v>0.33231507252279757</c:v>
                </c:pt>
                <c:pt idx="107">
                  <c:v>0.33437422216188067</c:v>
                </c:pt>
                <c:pt idx="108">
                  <c:v>0.33641074378295188</c:v>
                </c:pt>
                <c:pt idx="109">
                  <c:v>0.33844726540402309</c:v>
                </c:pt>
                <c:pt idx="110">
                  <c:v>0.3404611590070824</c:v>
                </c:pt>
                <c:pt idx="111">
                  <c:v>0.34247505261014172</c:v>
                </c:pt>
                <c:pt idx="112">
                  <c:v>0.34448894621320103</c:v>
                </c:pt>
                <c:pt idx="113">
                  <c:v>0.34650283981626034</c:v>
                </c:pt>
                <c:pt idx="114">
                  <c:v>0.34851673341931966</c:v>
                </c:pt>
                <c:pt idx="115">
                  <c:v>0.35050799900436708</c:v>
                </c:pt>
                <c:pt idx="116">
                  <c:v>0.3524992645894145</c:v>
                </c:pt>
                <c:pt idx="117">
                  <c:v>0.35449053017446192</c:v>
                </c:pt>
                <c:pt idx="118">
                  <c:v>0.35645916774149744</c:v>
                </c:pt>
                <c:pt idx="119">
                  <c:v>0.35842780530853297</c:v>
                </c:pt>
                <c:pt idx="120">
                  <c:v>0.36039644287556849</c:v>
                </c:pt>
                <c:pt idx="121">
                  <c:v>0.36236508044260402</c:v>
                </c:pt>
                <c:pt idx="122">
                  <c:v>0.36433371800963954</c:v>
                </c:pt>
                <c:pt idx="123">
                  <c:v>0.36627972755866312</c:v>
                </c:pt>
                <c:pt idx="124">
                  <c:v>0.3682031090896748</c:v>
                </c:pt>
                <c:pt idx="125">
                  <c:v>0.37010386260267458</c:v>
                </c:pt>
                <c:pt idx="126">
                  <c:v>0.37200461611567437</c:v>
                </c:pt>
                <c:pt idx="127">
                  <c:v>0.37388274161066226</c:v>
                </c:pt>
                <c:pt idx="128">
                  <c:v>0.37576086710565015</c:v>
                </c:pt>
                <c:pt idx="129">
                  <c:v>0.37763899260063805</c:v>
                </c:pt>
                <c:pt idx="130">
                  <c:v>0.37951711809562594</c:v>
                </c:pt>
                <c:pt idx="131">
                  <c:v>0.38137261557260194</c:v>
                </c:pt>
                <c:pt idx="132">
                  <c:v>0.38322811304957793</c:v>
                </c:pt>
                <c:pt idx="133">
                  <c:v>0.38508361052655393</c:v>
                </c:pt>
                <c:pt idx="134">
                  <c:v>0.38693910800352993</c:v>
                </c:pt>
                <c:pt idx="135">
                  <c:v>0.38877197746249403</c:v>
                </c:pt>
                <c:pt idx="136">
                  <c:v>0.39060484692145814</c:v>
                </c:pt>
                <c:pt idx="137">
                  <c:v>0.39241508836241035</c:v>
                </c:pt>
                <c:pt idx="138">
                  <c:v>0.39422532980336256</c:v>
                </c:pt>
                <c:pt idx="139">
                  <c:v>0.39603557124431477</c:v>
                </c:pt>
                <c:pt idx="140">
                  <c:v>0.39784581268526698</c:v>
                </c:pt>
                <c:pt idx="141">
                  <c:v>0.39963342610820723</c:v>
                </c:pt>
                <c:pt idx="142">
                  <c:v>0.40142103953114749</c:v>
                </c:pt>
                <c:pt idx="143">
                  <c:v>0.40318602493607586</c:v>
                </c:pt>
                <c:pt idx="144">
                  <c:v>0.40495101034100422</c:v>
                </c:pt>
                <c:pt idx="145">
                  <c:v>0.40671599574593259</c:v>
                </c:pt>
                <c:pt idx="146">
                  <c:v>0.40845835313284906</c:v>
                </c:pt>
                <c:pt idx="147">
                  <c:v>0.41020071051976553</c:v>
                </c:pt>
                <c:pt idx="148">
                  <c:v>0.411943067906682</c:v>
                </c:pt>
                <c:pt idx="149">
                  <c:v>0.41366279727558658</c:v>
                </c:pt>
                <c:pt idx="150">
                  <c:v>0.41538252664449116</c:v>
                </c:pt>
                <c:pt idx="151">
                  <c:v>0.41710225601339573</c:v>
                </c:pt>
                <c:pt idx="152">
                  <c:v>0.41879935736428842</c:v>
                </c:pt>
                <c:pt idx="153">
                  <c:v>0.4204964587151811</c:v>
                </c:pt>
                <c:pt idx="154">
                  <c:v>0.42219356006607378</c:v>
                </c:pt>
                <c:pt idx="155">
                  <c:v>0.42389066141696646</c:v>
                </c:pt>
                <c:pt idx="156">
                  <c:v>0.42558776276785915</c:v>
                </c:pt>
                <c:pt idx="157">
                  <c:v>0.42726223610073993</c:v>
                </c:pt>
                <c:pt idx="158">
                  <c:v>0.42893670943362072</c:v>
                </c:pt>
                <c:pt idx="159">
                  <c:v>0.43061118276650151</c:v>
                </c:pt>
                <c:pt idx="160">
                  <c:v>0.4322856560993823</c:v>
                </c:pt>
                <c:pt idx="161">
                  <c:v>0.43393750141425119</c:v>
                </c:pt>
                <c:pt idx="162">
                  <c:v>0.43556671871110814</c:v>
                </c:pt>
                <c:pt idx="163">
                  <c:v>0.43719593600796508</c:v>
                </c:pt>
                <c:pt idx="164">
                  <c:v>0.43882515330482202</c:v>
                </c:pt>
                <c:pt idx="165">
                  <c:v>0.44045437060167897</c:v>
                </c:pt>
                <c:pt idx="166">
                  <c:v>0.44208358789853591</c:v>
                </c:pt>
                <c:pt idx="167">
                  <c:v>0.44369017717738096</c:v>
                </c:pt>
                <c:pt idx="168">
                  <c:v>0.44529676645622601</c:v>
                </c:pt>
                <c:pt idx="169">
                  <c:v>0.44690335573507106</c:v>
                </c:pt>
                <c:pt idx="170">
                  <c:v>0.44850994501391611</c:v>
                </c:pt>
                <c:pt idx="171">
                  <c:v>0.45009390627474927</c:v>
                </c:pt>
                <c:pt idx="172">
                  <c:v>0.45167786753558242</c:v>
                </c:pt>
                <c:pt idx="173">
                  <c:v>0.45326182879641558</c:v>
                </c:pt>
                <c:pt idx="174">
                  <c:v>0.45484579005724873</c:v>
                </c:pt>
                <c:pt idx="175">
                  <c:v>0.45640712330006999</c:v>
                </c:pt>
                <c:pt idx="176">
                  <c:v>0.45796845654289126</c:v>
                </c:pt>
                <c:pt idx="177">
                  <c:v>0.45952978978571252</c:v>
                </c:pt>
                <c:pt idx="178">
                  <c:v>0.46109112302853378</c:v>
                </c:pt>
                <c:pt idx="179">
                  <c:v>0.46262982825334314</c:v>
                </c:pt>
                <c:pt idx="180">
                  <c:v>0.46416853347815251</c:v>
                </c:pt>
                <c:pt idx="181">
                  <c:v>0.46568461068494998</c:v>
                </c:pt>
                <c:pt idx="182">
                  <c:v>0.46720068789174746</c:v>
                </c:pt>
                <c:pt idx="183">
                  <c:v>0.46871676509854493</c:v>
                </c:pt>
                <c:pt idx="184">
                  <c:v>0.4702328423053424</c:v>
                </c:pt>
                <c:pt idx="185">
                  <c:v>0.47174891951213987</c:v>
                </c:pt>
                <c:pt idx="186">
                  <c:v>0.47326499671893735</c:v>
                </c:pt>
                <c:pt idx="187">
                  <c:v>0.47475844590772293</c:v>
                </c:pt>
                <c:pt idx="188">
                  <c:v>0.4762518950965085</c:v>
                </c:pt>
                <c:pt idx="189">
                  <c:v>0.47774534428529408</c:v>
                </c:pt>
                <c:pt idx="190">
                  <c:v>0.47921616545606771</c:v>
                </c:pt>
                <c:pt idx="191">
                  <c:v>0.48068698662684134</c:v>
                </c:pt>
                <c:pt idx="192">
                  <c:v>0.48215780779761497</c:v>
                </c:pt>
                <c:pt idx="193">
                  <c:v>0.4836286289683886</c:v>
                </c:pt>
                <c:pt idx="194">
                  <c:v>0.48509945013916222</c:v>
                </c:pt>
                <c:pt idx="195">
                  <c:v>0.48657027130993585</c:v>
                </c:pt>
                <c:pt idx="196">
                  <c:v>0.48804109248070948</c:v>
                </c:pt>
                <c:pt idx="197">
                  <c:v>0.48951191365148311</c:v>
                </c:pt>
                <c:pt idx="198">
                  <c:v>0.49098273482225674</c:v>
                </c:pt>
                <c:pt idx="199">
                  <c:v>0.49243092797501847</c:v>
                </c:pt>
                <c:pt idx="200">
                  <c:v>0.49387912112778021</c:v>
                </c:pt>
                <c:pt idx="201">
                  <c:v>0.49532731428054194</c:v>
                </c:pt>
                <c:pt idx="202">
                  <c:v>0.49677550743330368</c:v>
                </c:pt>
                <c:pt idx="203">
                  <c:v>0.49822370058606541</c:v>
                </c:pt>
                <c:pt idx="204">
                  <c:v>0.49967189373882714</c:v>
                </c:pt>
                <c:pt idx="205">
                  <c:v>0.50109745887357704</c:v>
                </c:pt>
                <c:pt idx="206">
                  <c:v>0.50252302400832694</c:v>
                </c:pt>
                <c:pt idx="207">
                  <c:v>0.50394858914307683</c:v>
                </c:pt>
                <c:pt idx="208">
                  <c:v>0.50537415427782673</c:v>
                </c:pt>
                <c:pt idx="209">
                  <c:v>0.50679971941257662</c:v>
                </c:pt>
                <c:pt idx="210">
                  <c:v>0.50822528454732652</c:v>
                </c:pt>
                <c:pt idx="211">
                  <c:v>0.50965084968207641</c:v>
                </c:pt>
                <c:pt idx="212">
                  <c:v>0.5110537867988143</c:v>
                </c:pt>
                <c:pt idx="213">
                  <c:v>0.51245672391555219</c:v>
                </c:pt>
                <c:pt idx="214">
                  <c:v>0.51385966103229008</c:v>
                </c:pt>
                <c:pt idx="215">
                  <c:v>0.51526259814902797</c:v>
                </c:pt>
                <c:pt idx="216">
                  <c:v>0.51666553526576586</c:v>
                </c:pt>
                <c:pt idx="217">
                  <c:v>0.51806847238250375</c:v>
                </c:pt>
                <c:pt idx="218">
                  <c:v>0.51947140949924164</c:v>
                </c:pt>
                <c:pt idx="219">
                  <c:v>0.52085171859796764</c:v>
                </c:pt>
                <c:pt idx="220">
                  <c:v>0.52223202769669363</c:v>
                </c:pt>
                <c:pt idx="221">
                  <c:v>0.52361233679541963</c:v>
                </c:pt>
                <c:pt idx="222">
                  <c:v>0.52499264589414563</c:v>
                </c:pt>
                <c:pt idx="223">
                  <c:v>0.52637295499287162</c:v>
                </c:pt>
                <c:pt idx="224">
                  <c:v>0.52775326409159762</c:v>
                </c:pt>
                <c:pt idx="225">
                  <c:v>0.52913357319032361</c:v>
                </c:pt>
                <c:pt idx="226">
                  <c:v>0.53051388228904961</c:v>
                </c:pt>
                <c:pt idx="227">
                  <c:v>0.53187156336976371</c:v>
                </c:pt>
                <c:pt idx="228">
                  <c:v>0.53322924445047781</c:v>
                </c:pt>
                <c:pt idx="229">
                  <c:v>0.53458692553119191</c:v>
                </c:pt>
                <c:pt idx="230">
                  <c:v>0.53594460661190602</c:v>
                </c:pt>
                <c:pt idx="231">
                  <c:v>0.53730228769262012</c:v>
                </c:pt>
                <c:pt idx="232">
                  <c:v>0.53865996877333422</c:v>
                </c:pt>
                <c:pt idx="233">
                  <c:v>0.54001764985404832</c:v>
                </c:pt>
                <c:pt idx="234">
                  <c:v>0.54135270291675053</c:v>
                </c:pt>
                <c:pt idx="235">
                  <c:v>0.54268775597945274</c:v>
                </c:pt>
                <c:pt idx="236">
                  <c:v>0.54402280904215494</c:v>
                </c:pt>
                <c:pt idx="237">
                  <c:v>0.54535786210485715</c:v>
                </c:pt>
                <c:pt idx="238">
                  <c:v>0.54669291516755936</c:v>
                </c:pt>
                <c:pt idx="239">
                  <c:v>0.54802796823026156</c:v>
                </c:pt>
                <c:pt idx="240">
                  <c:v>0.54936302129296377</c:v>
                </c:pt>
                <c:pt idx="241">
                  <c:v>0.55069807435566598</c:v>
                </c:pt>
                <c:pt idx="242">
                  <c:v>0.55201049940035629</c:v>
                </c:pt>
                <c:pt idx="243">
                  <c:v>0.5533229244450466</c:v>
                </c:pt>
                <c:pt idx="244">
                  <c:v>0.55463534948973692</c:v>
                </c:pt>
                <c:pt idx="245">
                  <c:v>0.55594777453442723</c:v>
                </c:pt>
                <c:pt idx="246">
                  <c:v>0.55723757156110565</c:v>
                </c:pt>
                <c:pt idx="247">
                  <c:v>0.55852736858778407</c:v>
                </c:pt>
                <c:pt idx="248">
                  <c:v>0.55981716561446249</c:v>
                </c:pt>
                <c:pt idx="249">
                  <c:v>0.56110696264114091</c:v>
                </c:pt>
                <c:pt idx="250">
                  <c:v>0.56239675966781932</c:v>
                </c:pt>
                <c:pt idx="251">
                  <c:v>0.56368655669449774</c:v>
                </c:pt>
                <c:pt idx="252">
                  <c:v>0.56497635372117616</c:v>
                </c:pt>
                <c:pt idx="253">
                  <c:v>0.56626615074785458</c:v>
                </c:pt>
                <c:pt idx="254">
                  <c:v>0.567555947774533</c:v>
                </c:pt>
                <c:pt idx="255">
                  <c:v>0.56882311678319952</c:v>
                </c:pt>
                <c:pt idx="256">
                  <c:v>0.57009028579186605</c:v>
                </c:pt>
                <c:pt idx="257">
                  <c:v>0.57135745480053257</c:v>
                </c:pt>
                <c:pt idx="258">
                  <c:v>0.5726019957911872</c:v>
                </c:pt>
                <c:pt idx="259">
                  <c:v>0.57384653678184183</c:v>
                </c:pt>
                <c:pt idx="260">
                  <c:v>0.57509107777249646</c:v>
                </c:pt>
                <c:pt idx="261">
                  <c:v>0.57633561876315109</c:v>
                </c:pt>
                <c:pt idx="262">
                  <c:v>0.57758015975380572</c:v>
                </c:pt>
                <c:pt idx="263">
                  <c:v>0.57882470074446035</c:v>
                </c:pt>
                <c:pt idx="264">
                  <c:v>0.58006924173511498</c:v>
                </c:pt>
                <c:pt idx="265">
                  <c:v>0.58131378272576961</c:v>
                </c:pt>
                <c:pt idx="266">
                  <c:v>0.58255832371642424</c:v>
                </c:pt>
                <c:pt idx="267">
                  <c:v>0.58378023668906698</c:v>
                </c:pt>
                <c:pt idx="268">
                  <c:v>0.58500214966170971</c:v>
                </c:pt>
                <c:pt idx="269">
                  <c:v>0.58622406263435245</c:v>
                </c:pt>
                <c:pt idx="270">
                  <c:v>0.58744597560699519</c:v>
                </c:pt>
                <c:pt idx="271">
                  <c:v>0.58866788857963792</c:v>
                </c:pt>
                <c:pt idx="272">
                  <c:v>0.58988980155228066</c:v>
                </c:pt>
                <c:pt idx="273">
                  <c:v>0.59111171452492339</c:v>
                </c:pt>
                <c:pt idx="274">
                  <c:v>0.59231099947955423</c:v>
                </c:pt>
                <c:pt idx="275">
                  <c:v>0.59351028443418508</c:v>
                </c:pt>
                <c:pt idx="276">
                  <c:v>0.59470956938881592</c:v>
                </c:pt>
                <c:pt idx="277">
                  <c:v>0.59590885434344676</c:v>
                </c:pt>
                <c:pt idx="278">
                  <c:v>0.5971081392980776</c:v>
                </c:pt>
                <c:pt idx="279">
                  <c:v>0.59830742425270844</c:v>
                </c:pt>
                <c:pt idx="280">
                  <c:v>0.59950670920733928</c:v>
                </c:pt>
                <c:pt idx="281">
                  <c:v>0.60070599416197012</c:v>
                </c:pt>
                <c:pt idx="282">
                  <c:v>0.60190527911660097</c:v>
                </c:pt>
                <c:pt idx="283">
                  <c:v>0.60308193605321991</c:v>
                </c:pt>
                <c:pt idx="284">
                  <c:v>0.60425859298983886</c:v>
                </c:pt>
                <c:pt idx="285">
                  <c:v>0.60543524992645781</c:v>
                </c:pt>
                <c:pt idx="286">
                  <c:v>0.60661190686307676</c:v>
                </c:pt>
                <c:pt idx="287">
                  <c:v>0.6077885637996957</c:v>
                </c:pt>
                <c:pt idx="288">
                  <c:v>0.60896522073631465</c:v>
                </c:pt>
                <c:pt idx="289">
                  <c:v>0.6101418776729336</c:v>
                </c:pt>
                <c:pt idx="290">
                  <c:v>0.61131853460955254</c:v>
                </c:pt>
                <c:pt idx="291">
                  <c:v>0.61249519154617149</c:v>
                </c:pt>
                <c:pt idx="292">
                  <c:v>0.61364922046477854</c:v>
                </c:pt>
                <c:pt idx="293">
                  <c:v>0.6148032493833856</c:v>
                </c:pt>
                <c:pt idx="294">
                  <c:v>0.61595727830199265</c:v>
                </c:pt>
                <c:pt idx="295">
                  <c:v>0.6171113072205997</c:v>
                </c:pt>
                <c:pt idx="296">
                  <c:v>0.61826533613920676</c:v>
                </c:pt>
                <c:pt idx="297">
                  <c:v>0.61941936505781381</c:v>
                </c:pt>
                <c:pt idx="298">
                  <c:v>0.62055076595840897</c:v>
                </c:pt>
                <c:pt idx="299">
                  <c:v>0.62168216685900413</c:v>
                </c:pt>
                <c:pt idx="300">
                  <c:v>0.62281356775959928</c:v>
                </c:pt>
                <c:pt idx="301">
                  <c:v>0.62394496866019444</c:v>
                </c:pt>
                <c:pt idx="302">
                  <c:v>0.6250763695607896</c:v>
                </c:pt>
                <c:pt idx="303">
                  <c:v>0.62620777046138476</c:v>
                </c:pt>
                <c:pt idx="304">
                  <c:v>0.62733917136197992</c:v>
                </c:pt>
                <c:pt idx="305">
                  <c:v>0.62847057226257508</c:v>
                </c:pt>
                <c:pt idx="306">
                  <c:v>0.62960197316317024</c:v>
                </c:pt>
                <c:pt idx="307">
                  <c:v>0.6307333740637654</c:v>
                </c:pt>
                <c:pt idx="308">
                  <c:v>0.63186477496436055</c:v>
                </c:pt>
                <c:pt idx="309">
                  <c:v>0.63299617586495571</c:v>
                </c:pt>
                <c:pt idx="310">
                  <c:v>0.63412757676555087</c:v>
                </c:pt>
                <c:pt idx="311">
                  <c:v>0.63523634964813414</c:v>
                </c:pt>
                <c:pt idx="312">
                  <c:v>0.6363451225307174</c:v>
                </c:pt>
                <c:pt idx="313">
                  <c:v>0.63745389541330066</c:v>
                </c:pt>
                <c:pt idx="314">
                  <c:v>0.63856266829588393</c:v>
                </c:pt>
                <c:pt idx="315">
                  <c:v>0.63967144117846719</c:v>
                </c:pt>
                <c:pt idx="316">
                  <c:v>0.64078021406105046</c:v>
                </c:pt>
                <c:pt idx="317">
                  <c:v>0.64186635892562172</c:v>
                </c:pt>
                <c:pt idx="318">
                  <c:v>0.64295250379019298</c:v>
                </c:pt>
                <c:pt idx="319">
                  <c:v>0.64401602063675234</c:v>
                </c:pt>
                <c:pt idx="320">
                  <c:v>0.6450795374833117</c:v>
                </c:pt>
                <c:pt idx="321">
                  <c:v>0.64614305432987107</c:v>
                </c:pt>
                <c:pt idx="322">
                  <c:v>0.64720657117643043</c:v>
                </c:pt>
                <c:pt idx="323">
                  <c:v>0.6482700880229898</c:v>
                </c:pt>
                <c:pt idx="324">
                  <c:v>0.64933360486954916</c:v>
                </c:pt>
                <c:pt idx="325">
                  <c:v>0.65039712171610853</c:v>
                </c:pt>
                <c:pt idx="326">
                  <c:v>0.65146063856266789</c:v>
                </c:pt>
                <c:pt idx="327">
                  <c:v>0.65252415540922726</c:v>
                </c:pt>
                <c:pt idx="328">
                  <c:v>0.65358767225578662</c:v>
                </c:pt>
                <c:pt idx="329">
                  <c:v>0.65465118910234599</c:v>
                </c:pt>
                <c:pt idx="330">
                  <c:v>0.65571470594890535</c:v>
                </c:pt>
                <c:pt idx="331">
                  <c:v>0.65675559477745282</c:v>
                </c:pt>
                <c:pt idx="332">
                  <c:v>0.65779648360600029</c:v>
                </c:pt>
                <c:pt idx="333">
                  <c:v>0.65883737243454776</c:v>
                </c:pt>
                <c:pt idx="334">
                  <c:v>0.65987826126309523</c:v>
                </c:pt>
                <c:pt idx="335">
                  <c:v>0.6609191500916427</c:v>
                </c:pt>
                <c:pt idx="336">
                  <c:v>0.66196003892019017</c:v>
                </c:pt>
                <c:pt idx="337">
                  <c:v>0.66300092774873765</c:v>
                </c:pt>
                <c:pt idx="338">
                  <c:v>0.66404181657728512</c:v>
                </c:pt>
                <c:pt idx="339">
                  <c:v>0.66506007738782069</c:v>
                </c:pt>
                <c:pt idx="340">
                  <c:v>0.66607833819835627</c:v>
                </c:pt>
                <c:pt idx="341">
                  <c:v>0.66709659900889184</c:v>
                </c:pt>
                <c:pt idx="342">
                  <c:v>0.66811485981942742</c:v>
                </c:pt>
                <c:pt idx="343">
                  <c:v>0.669133120629963</c:v>
                </c:pt>
                <c:pt idx="344">
                  <c:v>0.67015138144049857</c:v>
                </c:pt>
                <c:pt idx="345">
                  <c:v>0.67114701423302225</c:v>
                </c:pt>
                <c:pt idx="346">
                  <c:v>0.67214264702554594</c:v>
                </c:pt>
                <c:pt idx="347">
                  <c:v>0.67313827981806962</c:v>
                </c:pt>
                <c:pt idx="348">
                  <c:v>0.6741339126105933</c:v>
                </c:pt>
                <c:pt idx="349">
                  <c:v>0.67512954540311698</c:v>
                </c:pt>
                <c:pt idx="350">
                  <c:v>0.67612517819564066</c:v>
                </c:pt>
                <c:pt idx="351">
                  <c:v>0.67712081098816435</c:v>
                </c:pt>
                <c:pt idx="352">
                  <c:v>0.67809381576267613</c:v>
                </c:pt>
                <c:pt idx="353">
                  <c:v>0.67906682053718792</c:v>
                </c:pt>
                <c:pt idx="354">
                  <c:v>0.68003982531169971</c:v>
                </c:pt>
                <c:pt idx="355">
                  <c:v>0.6810128300862115</c:v>
                </c:pt>
                <c:pt idx="356">
                  <c:v>0.68198583486072328</c:v>
                </c:pt>
                <c:pt idx="357">
                  <c:v>0.68295883963523507</c:v>
                </c:pt>
                <c:pt idx="358">
                  <c:v>0.68393184440974686</c:v>
                </c:pt>
                <c:pt idx="359">
                  <c:v>0.68490484918425865</c:v>
                </c:pt>
                <c:pt idx="360">
                  <c:v>0.68587785395877043</c:v>
                </c:pt>
                <c:pt idx="361">
                  <c:v>0.68682823071527033</c:v>
                </c:pt>
                <c:pt idx="362">
                  <c:v>0.68777860747177022</c:v>
                </c:pt>
                <c:pt idx="363">
                  <c:v>0.68872898422827011</c:v>
                </c:pt>
                <c:pt idx="364">
                  <c:v>0.68967936098477001</c:v>
                </c:pt>
                <c:pt idx="365">
                  <c:v>0.6906297377412699</c:v>
                </c:pt>
                <c:pt idx="366">
                  <c:v>0.69158011449776979</c:v>
                </c:pt>
                <c:pt idx="367">
                  <c:v>0.69253049125426969</c:v>
                </c:pt>
                <c:pt idx="368">
                  <c:v>0.69348086801076958</c:v>
                </c:pt>
                <c:pt idx="369">
                  <c:v>0.69443124476726947</c:v>
                </c:pt>
                <c:pt idx="370">
                  <c:v>0.69538162152376937</c:v>
                </c:pt>
                <c:pt idx="371">
                  <c:v>0.69630937026225737</c:v>
                </c:pt>
                <c:pt idx="372">
                  <c:v>0.69723711900074536</c:v>
                </c:pt>
                <c:pt idx="373">
                  <c:v>0.69816486773923336</c:v>
                </c:pt>
                <c:pt idx="374">
                  <c:v>0.69909261647772136</c:v>
                </c:pt>
                <c:pt idx="375">
                  <c:v>0.70002036521620936</c:v>
                </c:pt>
                <c:pt idx="376">
                  <c:v>0.70094811395469736</c:v>
                </c:pt>
                <c:pt idx="377">
                  <c:v>0.70187586269318536</c:v>
                </c:pt>
                <c:pt idx="378">
                  <c:v>0.70280361143167336</c:v>
                </c:pt>
                <c:pt idx="379">
                  <c:v>0.70373136017016136</c:v>
                </c:pt>
                <c:pt idx="380">
                  <c:v>0.70465910890864936</c:v>
                </c:pt>
                <c:pt idx="381">
                  <c:v>0.70556422962912546</c:v>
                </c:pt>
                <c:pt idx="382">
                  <c:v>0.70646935034960157</c:v>
                </c:pt>
                <c:pt idx="383">
                  <c:v>0.70737447107007767</c:v>
                </c:pt>
                <c:pt idx="384">
                  <c:v>0.70827959179055378</c:v>
                </c:pt>
                <c:pt idx="385">
                  <c:v>0.70918471251102988</c:v>
                </c:pt>
                <c:pt idx="386">
                  <c:v>0.71008983323150598</c:v>
                </c:pt>
                <c:pt idx="387">
                  <c:v>0.71099495395198209</c:v>
                </c:pt>
                <c:pt idx="388">
                  <c:v>0.71190007467245819</c:v>
                </c:pt>
                <c:pt idx="389">
                  <c:v>0.7128051953929343</c:v>
                </c:pt>
                <c:pt idx="390">
                  <c:v>0.7137103161134104</c:v>
                </c:pt>
                <c:pt idx="391">
                  <c:v>0.71461543683388651</c:v>
                </c:pt>
                <c:pt idx="392">
                  <c:v>0.71552055755436261</c:v>
                </c:pt>
                <c:pt idx="393">
                  <c:v>0.71642567827483872</c:v>
                </c:pt>
                <c:pt idx="394">
                  <c:v>0.71730817097730293</c:v>
                </c:pt>
                <c:pt idx="395">
                  <c:v>0.71819066367976714</c:v>
                </c:pt>
                <c:pt idx="396">
                  <c:v>0.71907315638223135</c:v>
                </c:pt>
                <c:pt idx="397">
                  <c:v>0.71995564908469556</c:v>
                </c:pt>
                <c:pt idx="398">
                  <c:v>0.72083814178715977</c:v>
                </c:pt>
                <c:pt idx="399">
                  <c:v>0.72172063448962398</c:v>
                </c:pt>
                <c:pt idx="400">
                  <c:v>0.72260312719208819</c:v>
                </c:pt>
                <c:pt idx="401">
                  <c:v>0.7234856198945524</c:v>
                </c:pt>
                <c:pt idx="402">
                  <c:v>0.72436811259701661</c:v>
                </c:pt>
                <c:pt idx="403">
                  <c:v>0.72522797728146893</c:v>
                </c:pt>
                <c:pt idx="404">
                  <c:v>0.72608784196592124</c:v>
                </c:pt>
                <c:pt idx="405">
                  <c:v>0.72694770665037356</c:v>
                </c:pt>
                <c:pt idx="406">
                  <c:v>0.72780757133482588</c:v>
                </c:pt>
                <c:pt idx="407">
                  <c:v>0.72866743601927819</c:v>
                </c:pt>
                <c:pt idx="408">
                  <c:v>0.72952730070373051</c:v>
                </c:pt>
                <c:pt idx="409">
                  <c:v>0.73038716538818282</c:v>
                </c:pt>
                <c:pt idx="410">
                  <c:v>0.73122440205462325</c:v>
                </c:pt>
                <c:pt idx="411">
                  <c:v>0.73206163872106367</c:v>
                </c:pt>
                <c:pt idx="412">
                  <c:v>0.73289887538750409</c:v>
                </c:pt>
                <c:pt idx="413">
                  <c:v>0.73373611205394451</c:v>
                </c:pt>
                <c:pt idx="414">
                  <c:v>0.73457334872038493</c:v>
                </c:pt>
                <c:pt idx="415">
                  <c:v>0.73541058538682536</c:v>
                </c:pt>
                <c:pt idx="416">
                  <c:v>0.73624782205326578</c:v>
                </c:pt>
                <c:pt idx="417">
                  <c:v>0.7370850587197062</c:v>
                </c:pt>
                <c:pt idx="418">
                  <c:v>0.73789966736813473</c:v>
                </c:pt>
                <c:pt idx="419">
                  <c:v>0.73871427601656325</c:v>
                </c:pt>
                <c:pt idx="420">
                  <c:v>0.73952888466499178</c:v>
                </c:pt>
                <c:pt idx="421">
                  <c:v>0.74034349331342031</c:v>
                </c:pt>
                <c:pt idx="422">
                  <c:v>0.74115810196184884</c:v>
                </c:pt>
                <c:pt idx="423">
                  <c:v>0.74197271061027736</c:v>
                </c:pt>
                <c:pt idx="424">
                  <c:v>0.74278731925870589</c:v>
                </c:pt>
                <c:pt idx="425">
                  <c:v>0.74360192790713442</c:v>
                </c:pt>
                <c:pt idx="426">
                  <c:v>0.74441653655556295</c:v>
                </c:pt>
                <c:pt idx="427">
                  <c:v>0.74520851718597958</c:v>
                </c:pt>
                <c:pt idx="428">
                  <c:v>0.74600049781639621</c:v>
                </c:pt>
                <c:pt idx="429">
                  <c:v>0.74679247844681285</c:v>
                </c:pt>
                <c:pt idx="430">
                  <c:v>0.74758445907722948</c:v>
                </c:pt>
                <c:pt idx="431">
                  <c:v>0.74837643970764611</c:v>
                </c:pt>
                <c:pt idx="432">
                  <c:v>0.74916842033806275</c:v>
                </c:pt>
                <c:pt idx="433">
                  <c:v>0.74996040096847938</c:v>
                </c:pt>
                <c:pt idx="434">
                  <c:v>0.75075238159889601</c:v>
                </c:pt>
                <c:pt idx="435">
                  <c:v>0.75154436222931265</c:v>
                </c:pt>
                <c:pt idx="436">
                  <c:v>0.75233634285972928</c:v>
                </c:pt>
                <c:pt idx="437">
                  <c:v>0.75312832349014591</c:v>
                </c:pt>
                <c:pt idx="438">
                  <c:v>0.75389767610255054</c:v>
                </c:pt>
                <c:pt idx="439">
                  <c:v>0.75466702871495517</c:v>
                </c:pt>
                <c:pt idx="440">
                  <c:v>0.7554363813273598</c:v>
                </c:pt>
                <c:pt idx="441">
                  <c:v>0.75620573393976442</c:v>
                </c:pt>
                <c:pt idx="442">
                  <c:v>0.75697508655216905</c:v>
                </c:pt>
                <c:pt idx="443">
                  <c:v>0.75774443916457368</c:v>
                </c:pt>
                <c:pt idx="444">
                  <c:v>0.75851379177697831</c:v>
                </c:pt>
                <c:pt idx="445">
                  <c:v>0.75928314438938294</c:v>
                </c:pt>
                <c:pt idx="446">
                  <c:v>0.76005249700178756</c:v>
                </c:pt>
                <c:pt idx="447">
                  <c:v>0.76082184961419219</c:v>
                </c:pt>
                <c:pt idx="448">
                  <c:v>0.76159120222659682</c:v>
                </c:pt>
                <c:pt idx="449">
                  <c:v>0.76236055483900145</c:v>
                </c:pt>
                <c:pt idx="450">
                  <c:v>0.76312990745140608</c:v>
                </c:pt>
                <c:pt idx="451">
                  <c:v>0.7638992600638107</c:v>
                </c:pt>
                <c:pt idx="452">
                  <c:v>0.76466861267621533</c:v>
                </c:pt>
                <c:pt idx="453">
                  <c:v>0.76543796528861996</c:v>
                </c:pt>
                <c:pt idx="454">
                  <c:v>0.76620731790102459</c:v>
                </c:pt>
                <c:pt idx="455">
                  <c:v>0.76695404249541732</c:v>
                </c:pt>
                <c:pt idx="456">
                  <c:v>0.76770076708981005</c:v>
                </c:pt>
                <c:pt idx="457">
                  <c:v>0.76844749168420279</c:v>
                </c:pt>
                <c:pt idx="458">
                  <c:v>0.76919421627859552</c:v>
                </c:pt>
                <c:pt idx="459">
                  <c:v>0.76994094087298826</c:v>
                </c:pt>
                <c:pt idx="460">
                  <c:v>0.77068766546738099</c:v>
                </c:pt>
                <c:pt idx="461">
                  <c:v>0.77143439006177372</c:v>
                </c:pt>
                <c:pt idx="462">
                  <c:v>0.77218111465616646</c:v>
                </c:pt>
                <c:pt idx="463">
                  <c:v>0.7729052112325473</c:v>
                </c:pt>
                <c:pt idx="464">
                  <c:v>0.77362930780892813</c:v>
                </c:pt>
                <c:pt idx="465">
                  <c:v>0.77435340438530897</c:v>
                </c:pt>
                <c:pt idx="466">
                  <c:v>0.77507750096168981</c:v>
                </c:pt>
                <c:pt idx="467">
                  <c:v>0.77580159753807065</c:v>
                </c:pt>
                <c:pt idx="468">
                  <c:v>0.77652569411445149</c:v>
                </c:pt>
                <c:pt idx="469">
                  <c:v>0.77724979069083233</c:v>
                </c:pt>
                <c:pt idx="470">
                  <c:v>0.77795125924920128</c:v>
                </c:pt>
                <c:pt idx="471">
                  <c:v>0.77865272780757022</c:v>
                </c:pt>
                <c:pt idx="472">
                  <c:v>0.77935419636593917</c:v>
                </c:pt>
                <c:pt idx="473">
                  <c:v>0.78005566492430811</c:v>
                </c:pt>
                <c:pt idx="474">
                  <c:v>0.78075713348267706</c:v>
                </c:pt>
                <c:pt idx="475">
                  <c:v>0.781458602041046</c:v>
                </c:pt>
                <c:pt idx="476">
                  <c:v>0.78216007059941495</c:v>
                </c:pt>
                <c:pt idx="477">
                  <c:v>0.78286153915778389</c:v>
                </c:pt>
                <c:pt idx="478">
                  <c:v>0.78356300771615284</c:v>
                </c:pt>
                <c:pt idx="479">
                  <c:v>0.78426447627452178</c:v>
                </c:pt>
                <c:pt idx="480">
                  <c:v>0.78496594483289073</c:v>
                </c:pt>
                <c:pt idx="481">
                  <c:v>0.78564478537324778</c:v>
                </c:pt>
                <c:pt idx="482">
                  <c:v>0.78632362591360483</c:v>
                </c:pt>
                <c:pt idx="483">
                  <c:v>0.78700246645396188</c:v>
                </c:pt>
                <c:pt idx="484">
                  <c:v>0.78768130699431893</c:v>
                </c:pt>
                <c:pt idx="485">
                  <c:v>0.78836014753467598</c:v>
                </c:pt>
                <c:pt idx="486">
                  <c:v>0.78903898807503303</c:v>
                </c:pt>
                <c:pt idx="487">
                  <c:v>0.78971782861539008</c:v>
                </c:pt>
                <c:pt idx="488">
                  <c:v>0.79039666915574713</c:v>
                </c:pt>
                <c:pt idx="489">
                  <c:v>0.79107550969610418</c:v>
                </c:pt>
                <c:pt idx="490">
                  <c:v>0.79175435023646124</c:v>
                </c:pt>
                <c:pt idx="491">
                  <c:v>0.79243319077681829</c:v>
                </c:pt>
                <c:pt idx="492">
                  <c:v>0.79311203131717534</c:v>
                </c:pt>
                <c:pt idx="493">
                  <c:v>0.79379087185753239</c:v>
                </c:pt>
                <c:pt idx="494">
                  <c:v>0.79446971239788944</c:v>
                </c:pt>
                <c:pt idx="495">
                  <c:v>0.79514855293824649</c:v>
                </c:pt>
                <c:pt idx="496">
                  <c:v>0.79582739347860354</c:v>
                </c:pt>
                <c:pt idx="497">
                  <c:v>0.79650623401896059</c:v>
                </c:pt>
                <c:pt idx="498">
                  <c:v>0.79718507455931764</c:v>
                </c:pt>
                <c:pt idx="499">
                  <c:v>0.79786391509967469</c:v>
                </c:pt>
                <c:pt idx="500">
                  <c:v>0.79854275564003174</c:v>
                </c:pt>
                <c:pt idx="501">
                  <c:v>0.79922159618038879</c:v>
                </c:pt>
                <c:pt idx="502">
                  <c:v>0.79990043672074584</c:v>
                </c:pt>
                <c:pt idx="503">
                  <c:v>0.8005792772611029</c:v>
                </c:pt>
                <c:pt idx="504">
                  <c:v>0.80125811780145995</c:v>
                </c:pt>
                <c:pt idx="505">
                  <c:v>0.8019143303238051</c:v>
                </c:pt>
                <c:pt idx="506">
                  <c:v>0.80257054284615026</c:v>
                </c:pt>
                <c:pt idx="507">
                  <c:v>0.80322675536849542</c:v>
                </c:pt>
                <c:pt idx="508">
                  <c:v>0.80388296789084057</c:v>
                </c:pt>
                <c:pt idx="509">
                  <c:v>0.80453918041318573</c:v>
                </c:pt>
                <c:pt idx="510">
                  <c:v>0.80519539293553088</c:v>
                </c:pt>
                <c:pt idx="511">
                  <c:v>0.80585160545787604</c:v>
                </c:pt>
                <c:pt idx="512">
                  <c:v>0.8065078179802212</c:v>
                </c:pt>
                <c:pt idx="513">
                  <c:v>0.80716403050256635</c:v>
                </c:pt>
                <c:pt idx="514">
                  <c:v>0.80782024302491151</c:v>
                </c:pt>
                <c:pt idx="515">
                  <c:v>0.80847645554725667</c:v>
                </c:pt>
                <c:pt idx="516">
                  <c:v>0.80913266806960182</c:v>
                </c:pt>
                <c:pt idx="517">
                  <c:v>0.80978888059194698</c:v>
                </c:pt>
                <c:pt idx="518">
                  <c:v>0.81044509311429214</c:v>
                </c:pt>
                <c:pt idx="519">
                  <c:v>0.81110130563663729</c:v>
                </c:pt>
                <c:pt idx="520">
                  <c:v>0.81175751815898245</c:v>
                </c:pt>
                <c:pt idx="521">
                  <c:v>0.81241373068132761</c:v>
                </c:pt>
                <c:pt idx="522">
                  <c:v>0.81306994320367276</c:v>
                </c:pt>
                <c:pt idx="523">
                  <c:v>0.81370352770800602</c:v>
                </c:pt>
                <c:pt idx="524">
                  <c:v>0.81433711221233929</c:v>
                </c:pt>
                <c:pt idx="525">
                  <c:v>0.81497069671667255</c:v>
                </c:pt>
                <c:pt idx="526">
                  <c:v>0.81560428122100581</c:v>
                </c:pt>
                <c:pt idx="527">
                  <c:v>0.81623786572533907</c:v>
                </c:pt>
                <c:pt idx="528">
                  <c:v>0.81687145022967234</c:v>
                </c:pt>
                <c:pt idx="529">
                  <c:v>0.8175050347340056</c:v>
                </c:pt>
                <c:pt idx="530">
                  <c:v>0.81813861923833886</c:v>
                </c:pt>
                <c:pt idx="531">
                  <c:v>0.81877220374267212</c:v>
                </c:pt>
                <c:pt idx="532">
                  <c:v>0.81940578824700538</c:v>
                </c:pt>
                <c:pt idx="533">
                  <c:v>0.82003937275133865</c:v>
                </c:pt>
                <c:pt idx="534">
                  <c:v>0.82067295725567191</c:v>
                </c:pt>
                <c:pt idx="535">
                  <c:v>0.82130654176000517</c:v>
                </c:pt>
                <c:pt idx="536">
                  <c:v>0.82194012626433843</c:v>
                </c:pt>
                <c:pt idx="537">
                  <c:v>0.8225737107686717</c:v>
                </c:pt>
                <c:pt idx="538">
                  <c:v>0.82320729527300496</c:v>
                </c:pt>
                <c:pt idx="539">
                  <c:v>0.82384087977733822</c:v>
                </c:pt>
                <c:pt idx="540">
                  <c:v>0.82447446428167148</c:v>
                </c:pt>
                <c:pt idx="541">
                  <c:v>0.82510804878600474</c:v>
                </c:pt>
                <c:pt idx="542">
                  <c:v>0.82574163329033801</c:v>
                </c:pt>
                <c:pt idx="543">
                  <c:v>0.82637521779467127</c:v>
                </c:pt>
                <c:pt idx="544">
                  <c:v>0.82700880229900453</c:v>
                </c:pt>
                <c:pt idx="545">
                  <c:v>0.8276197587853259</c:v>
                </c:pt>
                <c:pt idx="546">
                  <c:v>0.82823071527164727</c:v>
                </c:pt>
                <c:pt idx="547">
                  <c:v>0.82884167175796863</c:v>
                </c:pt>
                <c:pt idx="548">
                  <c:v>0.82945262824429</c:v>
                </c:pt>
                <c:pt idx="549">
                  <c:v>0.83006358473061137</c:v>
                </c:pt>
                <c:pt idx="550">
                  <c:v>0.83067454121693274</c:v>
                </c:pt>
                <c:pt idx="551">
                  <c:v>0.83128549770325411</c:v>
                </c:pt>
                <c:pt idx="552">
                  <c:v>0.83189645418957547</c:v>
                </c:pt>
                <c:pt idx="553">
                  <c:v>0.83250741067589684</c:v>
                </c:pt>
                <c:pt idx="554">
                  <c:v>0.83311836716221821</c:v>
                </c:pt>
                <c:pt idx="555">
                  <c:v>0.83372932364853958</c:v>
                </c:pt>
                <c:pt idx="556">
                  <c:v>0.83434028013486095</c:v>
                </c:pt>
                <c:pt idx="557">
                  <c:v>0.83495123662118231</c:v>
                </c:pt>
                <c:pt idx="558">
                  <c:v>0.83556219310750368</c:v>
                </c:pt>
                <c:pt idx="559">
                  <c:v>0.83617314959382505</c:v>
                </c:pt>
                <c:pt idx="560">
                  <c:v>0.83678410608014642</c:v>
                </c:pt>
                <c:pt idx="561">
                  <c:v>0.83737243454845589</c:v>
                </c:pt>
                <c:pt idx="562">
                  <c:v>0.83796076301676536</c:v>
                </c:pt>
                <c:pt idx="563">
                  <c:v>0.83854909148507484</c:v>
                </c:pt>
                <c:pt idx="564">
                  <c:v>0.83913741995338431</c:v>
                </c:pt>
                <c:pt idx="565">
                  <c:v>0.83972574842169379</c:v>
                </c:pt>
                <c:pt idx="566">
                  <c:v>0.84031407689000326</c:v>
                </c:pt>
                <c:pt idx="567">
                  <c:v>0.84090240535831273</c:v>
                </c:pt>
                <c:pt idx="568">
                  <c:v>0.84149073382662221</c:v>
                </c:pt>
                <c:pt idx="569">
                  <c:v>0.84207906229493168</c:v>
                </c:pt>
                <c:pt idx="570">
                  <c:v>0.84266739076324115</c:v>
                </c:pt>
                <c:pt idx="571">
                  <c:v>0.84325571923155063</c:v>
                </c:pt>
                <c:pt idx="572">
                  <c:v>0.8438440476998601</c:v>
                </c:pt>
                <c:pt idx="573">
                  <c:v>0.84443237616816957</c:v>
                </c:pt>
                <c:pt idx="574">
                  <c:v>0.84502070463647905</c:v>
                </c:pt>
                <c:pt idx="575">
                  <c:v>0.84560903310478852</c:v>
                </c:pt>
                <c:pt idx="576">
                  <c:v>0.8461747335550861</c:v>
                </c:pt>
                <c:pt idx="577">
                  <c:v>0.84674043400538368</c:v>
                </c:pt>
                <c:pt idx="578">
                  <c:v>0.84730613445568126</c:v>
                </c:pt>
                <c:pt idx="579">
                  <c:v>0.84787183490597884</c:v>
                </c:pt>
                <c:pt idx="580">
                  <c:v>0.84843753535627642</c:v>
                </c:pt>
                <c:pt idx="581">
                  <c:v>0.849003235806574</c:v>
                </c:pt>
                <c:pt idx="582">
                  <c:v>0.84956893625687158</c:v>
                </c:pt>
                <c:pt idx="583">
                  <c:v>0.85013463670716916</c:v>
                </c:pt>
                <c:pt idx="584">
                  <c:v>0.85070033715746673</c:v>
                </c:pt>
                <c:pt idx="585">
                  <c:v>0.85126603760776431</c:v>
                </c:pt>
                <c:pt idx="586">
                  <c:v>0.85183173805806189</c:v>
                </c:pt>
                <c:pt idx="587">
                  <c:v>0.85239743850835947</c:v>
                </c:pt>
                <c:pt idx="588">
                  <c:v>0.85296313895865705</c:v>
                </c:pt>
                <c:pt idx="589">
                  <c:v>0.85352883940895463</c:v>
                </c:pt>
                <c:pt idx="590">
                  <c:v>0.85407191184124032</c:v>
                </c:pt>
                <c:pt idx="591">
                  <c:v>0.854614984273526</c:v>
                </c:pt>
                <c:pt idx="592">
                  <c:v>0.85515805670581169</c:v>
                </c:pt>
                <c:pt idx="593">
                  <c:v>0.85570112913809737</c:v>
                </c:pt>
                <c:pt idx="594">
                  <c:v>0.85624420157038306</c:v>
                </c:pt>
                <c:pt idx="595">
                  <c:v>0.85678727400266874</c:v>
                </c:pt>
                <c:pt idx="596">
                  <c:v>0.85733034643495443</c:v>
                </c:pt>
                <c:pt idx="597">
                  <c:v>0.85787341886724011</c:v>
                </c:pt>
                <c:pt idx="598">
                  <c:v>0.8584164912995258</c:v>
                </c:pt>
                <c:pt idx="599">
                  <c:v>0.85895956373181148</c:v>
                </c:pt>
                <c:pt idx="600">
                  <c:v>0.85948000814608527</c:v>
                </c:pt>
                <c:pt idx="601">
                  <c:v>0.86000045256035906</c:v>
                </c:pt>
                <c:pt idx="602">
                  <c:v>0.86052089697463285</c:v>
                </c:pt>
                <c:pt idx="603">
                  <c:v>0.86104134138890664</c:v>
                </c:pt>
                <c:pt idx="604">
                  <c:v>0.86156178580318044</c:v>
                </c:pt>
                <c:pt idx="605">
                  <c:v>0.86208223021745423</c:v>
                </c:pt>
                <c:pt idx="606">
                  <c:v>0.86260267463172802</c:v>
                </c:pt>
                <c:pt idx="607">
                  <c:v>0.86312311904600181</c:v>
                </c:pt>
                <c:pt idx="608">
                  <c:v>0.8636435634602756</c:v>
                </c:pt>
                <c:pt idx="609">
                  <c:v>0.86416400787454939</c:v>
                </c:pt>
                <c:pt idx="610">
                  <c:v>0.86468445228882318</c:v>
                </c:pt>
                <c:pt idx="611">
                  <c:v>0.86520489670309697</c:v>
                </c:pt>
                <c:pt idx="612">
                  <c:v>0.86572534111737076</c:v>
                </c:pt>
                <c:pt idx="613">
                  <c:v>0.86624578553164455</c:v>
                </c:pt>
                <c:pt idx="614">
                  <c:v>0.86676622994591834</c:v>
                </c:pt>
                <c:pt idx="615">
                  <c:v>0.86728667436019213</c:v>
                </c:pt>
                <c:pt idx="616">
                  <c:v>0.86780711877446592</c:v>
                </c:pt>
                <c:pt idx="617">
                  <c:v>0.86832756318873972</c:v>
                </c:pt>
                <c:pt idx="618">
                  <c:v>0.86884800760301351</c:v>
                </c:pt>
                <c:pt idx="619">
                  <c:v>0.8693458239992754</c:v>
                </c:pt>
                <c:pt idx="620">
                  <c:v>0.8698436403955373</c:v>
                </c:pt>
                <c:pt idx="621">
                  <c:v>0.8703414567917992</c:v>
                </c:pt>
                <c:pt idx="622">
                  <c:v>0.87083927318806109</c:v>
                </c:pt>
                <c:pt idx="623">
                  <c:v>0.87133708958432299</c:v>
                </c:pt>
                <c:pt idx="624">
                  <c:v>0.87183490598058488</c:v>
                </c:pt>
                <c:pt idx="625">
                  <c:v>0.87233272237684678</c:v>
                </c:pt>
                <c:pt idx="626">
                  <c:v>0.87283053877310868</c:v>
                </c:pt>
                <c:pt idx="627">
                  <c:v>0.87332835516937057</c:v>
                </c:pt>
                <c:pt idx="628">
                  <c:v>0.87382617156563247</c:v>
                </c:pt>
                <c:pt idx="629">
                  <c:v>0.87432398796189437</c:v>
                </c:pt>
                <c:pt idx="630">
                  <c:v>0.87482180435815626</c:v>
                </c:pt>
                <c:pt idx="631">
                  <c:v>0.87531962075441816</c:v>
                </c:pt>
                <c:pt idx="632">
                  <c:v>0.87581743715068006</c:v>
                </c:pt>
                <c:pt idx="633">
                  <c:v>0.87631525354694195</c:v>
                </c:pt>
                <c:pt idx="634">
                  <c:v>0.87681306994320385</c:v>
                </c:pt>
                <c:pt idx="635">
                  <c:v>0.87731088633946575</c:v>
                </c:pt>
                <c:pt idx="636">
                  <c:v>0.87780870273572764</c:v>
                </c:pt>
                <c:pt idx="637">
                  <c:v>0.87830651913198954</c:v>
                </c:pt>
                <c:pt idx="638">
                  <c:v>0.87880433552825143</c:v>
                </c:pt>
                <c:pt idx="639">
                  <c:v>0.87930215192451333</c:v>
                </c:pt>
                <c:pt idx="640">
                  <c:v>0.87979996832077523</c:v>
                </c:pt>
                <c:pt idx="641">
                  <c:v>0.88027515669902523</c:v>
                </c:pt>
                <c:pt idx="642">
                  <c:v>0.88075034507727523</c:v>
                </c:pt>
                <c:pt idx="643">
                  <c:v>0.88122553345552523</c:v>
                </c:pt>
                <c:pt idx="644">
                  <c:v>0.88170072183377524</c:v>
                </c:pt>
                <c:pt idx="645">
                  <c:v>0.88217591021202524</c:v>
                </c:pt>
                <c:pt idx="646">
                  <c:v>0.88265109859027524</c:v>
                </c:pt>
                <c:pt idx="647">
                  <c:v>0.88312628696852524</c:v>
                </c:pt>
                <c:pt idx="648">
                  <c:v>0.88360147534677524</c:v>
                </c:pt>
                <c:pt idx="649">
                  <c:v>0.88407666372502525</c:v>
                </c:pt>
                <c:pt idx="650">
                  <c:v>0.88455185210327525</c:v>
                </c:pt>
                <c:pt idx="651">
                  <c:v>0.88502704048152525</c:v>
                </c:pt>
                <c:pt idx="652">
                  <c:v>0.88550222885977525</c:v>
                </c:pt>
                <c:pt idx="653">
                  <c:v>0.88597741723802526</c:v>
                </c:pt>
                <c:pt idx="654">
                  <c:v>0.88645260561627526</c:v>
                </c:pt>
                <c:pt idx="655">
                  <c:v>0.88692779399452526</c:v>
                </c:pt>
                <c:pt idx="656">
                  <c:v>0.88740298237277526</c:v>
                </c:pt>
                <c:pt idx="657">
                  <c:v>0.88787817075102526</c:v>
                </c:pt>
                <c:pt idx="658">
                  <c:v>0.88835335912927527</c:v>
                </c:pt>
                <c:pt idx="659">
                  <c:v>0.88882854750752527</c:v>
                </c:pt>
                <c:pt idx="660">
                  <c:v>0.88930373588577527</c:v>
                </c:pt>
                <c:pt idx="661">
                  <c:v>0.88977892426402527</c:v>
                </c:pt>
                <c:pt idx="662">
                  <c:v>0.89025411264227527</c:v>
                </c:pt>
                <c:pt idx="663">
                  <c:v>0.89072930102052528</c:v>
                </c:pt>
                <c:pt idx="664">
                  <c:v>0.89118186138076327</c:v>
                </c:pt>
                <c:pt idx="665">
                  <c:v>0.89163442174100127</c:v>
                </c:pt>
                <c:pt idx="666">
                  <c:v>0.89208698210123927</c:v>
                </c:pt>
                <c:pt idx="667">
                  <c:v>0.89253954246147726</c:v>
                </c:pt>
                <c:pt idx="668">
                  <c:v>0.89299210282171526</c:v>
                </c:pt>
                <c:pt idx="669">
                  <c:v>0.89344466318195326</c:v>
                </c:pt>
                <c:pt idx="670">
                  <c:v>0.89389722354219125</c:v>
                </c:pt>
                <c:pt idx="671">
                  <c:v>0.89434978390242925</c:v>
                </c:pt>
                <c:pt idx="672">
                  <c:v>0.89480234426266725</c:v>
                </c:pt>
                <c:pt idx="673">
                  <c:v>0.89525490462290525</c:v>
                </c:pt>
                <c:pt idx="674">
                  <c:v>0.89570746498314324</c:v>
                </c:pt>
                <c:pt idx="675">
                  <c:v>0.89616002534338124</c:v>
                </c:pt>
                <c:pt idx="676">
                  <c:v>0.89661258570361924</c:v>
                </c:pt>
                <c:pt idx="677">
                  <c:v>0.89706514606385723</c:v>
                </c:pt>
                <c:pt idx="678">
                  <c:v>0.89751770642409523</c:v>
                </c:pt>
                <c:pt idx="679">
                  <c:v>0.89797026678433323</c:v>
                </c:pt>
                <c:pt idx="680">
                  <c:v>0.89842282714457122</c:v>
                </c:pt>
                <c:pt idx="681">
                  <c:v>0.89887538750480922</c:v>
                </c:pt>
                <c:pt idx="682">
                  <c:v>0.89932794786504722</c:v>
                </c:pt>
                <c:pt idx="683">
                  <c:v>0.89975788020727332</c:v>
                </c:pt>
                <c:pt idx="684">
                  <c:v>0.90018781254949942</c:v>
                </c:pt>
                <c:pt idx="685">
                  <c:v>0.90061774489172552</c:v>
                </c:pt>
                <c:pt idx="686">
                  <c:v>0.90104767723395163</c:v>
                </c:pt>
                <c:pt idx="687">
                  <c:v>0.90147760957617773</c:v>
                </c:pt>
                <c:pt idx="688">
                  <c:v>0.90190754191840383</c:v>
                </c:pt>
                <c:pt idx="689">
                  <c:v>0.90233747426062993</c:v>
                </c:pt>
                <c:pt idx="690">
                  <c:v>0.90276740660285604</c:v>
                </c:pt>
                <c:pt idx="691">
                  <c:v>0.90319733894508214</c:v>
                </c:pt>
                <c:pt idx="692">
                  <c:v>0.90362727128730824</c:v>
                </c:pt>
                <c:pt idx="693">
                  <c:v>0.90405720362953434</c:v>
                </c:pt>
                <c:pt idx="694">
                  <c:v>0.90448713597176045</c:v>
                </c:pt>
                <c:pt idx="695">
                  <c:v>0.90491706831398655</c:v>
                </c:pt>
                <c:pt idx="696">
                  <c:v>0.90534700065621265</c:v>
                </c:pt>
                <c:pt idx="697">
                  <c:v>0.90577693299843876</c:v>
                </c:pt>
                <c:pt idx="698">
                  <c:v>0.90620686534066486</c:v>
                </c:pt>
                <c:pt idx="699">
                  <c:v>0.90663679768289096</c:v>
                </c:pt>
                <c:pt idx="700">
                  <c:v>0.90706673002511706</c:v>
                </c:pt>
                <c:pt idx="701">
                  <c:v>0.90749666236734317</c:v>
                </c:pt>
                <c:pt idx="702">
                  <c:v>0.90792659470956927</c:v>
                </c:pt>
                <c:pt idx="703">
                  <c:v>0.90835652705179537</c:v>
                </c:pt>
                <c:pt idx="704">
                  <c:v>0.90878645939402147</c:v>
                </c:pt>
                <c:pt idx="705">
                  <c:v>0.90921639173624758</c:v>
                </c:pt>
                <c:pt idx="706">
                  <c:v>0.90964632407847368</c:v>
                </c:pt>
                <c:pt idx="707">
                  <c:v>0.91005362840268789</c:v>
                </c:pt>
                <c:pt idx="708">
                  <c:v>0.91046093272690209</c:v>
                </c:pt>
                <c:pt idx="709">
                  <c:v>0.9108682370511163</c:v>
                </c:pt>
                <c:pt idx="710">
                  <c:v>0.91127554137533051</c:v>
                </c:pt>
                <c:pt idx="711">
                  <c:v>0.91168284569954472</c:v>
                </c:pt>
                <c:pt idx="712">
                  <c:v>0.91209015002375893</c:v>
                </c:pt>
                <c:pt idx="713">
                  <c:v>0.91249745434797314</c:v>
                </c:pt>
                <c:pt idx="714">
                  <c:v>0.91290475867218734</c:v>
                </c:pt>
                <c:pt idx="715">
                  <c:v>0.91331206299640155</c:v>
                </c:pt>
                <c:pt idx="716">
                  <c:v>0.91371936732061576</c:v>
                </c:pt>
                <c:pt idx="717">
                  <c:v>0.91412667164482997</c:v>
                </c:pt>
                <c:pt idx="718">
                  <c:v>0.91453397596904418</c:v>
                </c:pt>
                <c:pt idx="719">
                  <c:v>0.91494128029325839</c:v>
                </c:pt>
                <c:pt idx="720">
                  <c:v>0.91534858461747259</c:v>
                </c:pt>
                <c:pt idx="721">
                  <c:v>0.9157558889416868</c:v>
                </c:pt>
                <c:pt idx="722">
                  <c:v>0.91616319326590101</c:v>
                </c:pt>
                <c:pt idx="723">
                  <c:v>0.91654786957210332</c:v>
                </c:pt>
                <c:pt idx="724">
                  <c:v>0.91693254587830564</c:v>
                </c:pt>
                <c:pt idx="725">
                  <c:v>0.91731722218450795</c:v>
                </c:pt>
                <c:pt idx="726">
                  <c:v>0.91770189849071027</c:v>
                </c:pt>
                <c:pt idx="727">
                  <c:v>0.91808657479691258</c:v>
                </c:pt>
                <c:pt idx="728">
                  <c:v>0.91847125110311489</c:v>
                </c:pt>
                <c:pt idx="729">
                  <c:v>0.91885592740931721</c:v>
                </c:pt>
                <c:pt idx="730">
                  <c:v>0.91924060371551952</c:v>
                </c:pt>
                <c:pt idx="731">
                  <c:v>0.91962528002172184</c:v>
                </c:pt>
                <c:pt idx="732">
                  <c:v>0.92000995632792415</c:v>
                </c:pt>
                <c:pt idx="733">
                  <c:v>0.92039463263412646</c:v>
                </c:pt>
                <c:pt idx="734">
                  <c:v>0.92077930894032878</c:v>
                </c:pt>
                <c:pt idx="735">
                  <c:v>0.92116398524653109</c:v>
                </c:pt>
                <c:pt idx="736">
                  <c:v>0.92154866155273341</c:v>
                </c:pt>
                <c:pt idx="737">
                  <c:v>0.92193333785893572</c:v>
                </c:pt>
                <c:pt idx="738">
                  <c:v>0.92229538614712614</c:v>
                </c:pt>
                <c:pt idx="739">
                  <c:v>0.92265743443531656</c:v>
                </c:pt>
                <c:pt idx="740">
                  <c:v>0.92301948272350698</c:v>
                </c:pt>
                <c:pt idx="741">
                  <c:v>0.9233815310116974</c:v>
                </c:pt>
                <c:pt idx="742">
                  <c:v>0.92374357929988782</c:v>
                </c:pt>
                <c:pt idx="743">
                  <c:v>0.92410562758807824</c:v>
                </c:pt>
                <c:pt idx="744">
                  <c:v>0.92446767587626866</c:v>
                </c:pt>
                <c:pt idx="745">
                  <c:v>0.92482972416445908</c:v>
                </c:pt>
                <c:pt idx="746">
                  <c:v>0.9251917724526495</c:v>
                </c:pt>
                <c:pt idx="747">
                  <c:v>0.92555382074083992</c:v>
                </c:pt>
                <c:pt idx="748">
                  <c:v>0.92591586902903034</c:v>
                </c:pt>
                <c:pt idx="749">
                  <c:v>0.92627791731722076</c:v>
                </c:pt>
                <c:pt idx="750">
                  <c:v>0.92663996560541118</c:v>
                </c:pt>
                <c:pt idx="751">
                  <c:v>0.9270020138936016</c:v>
                </c:pt>
                <c:pt idx="752">
                  <c:v>0.92736406218179201</c:v>
                </c:pt>
                <c:pt idx="753">
                  <c:v>0.92772611046998243</c:v>
                </c:pt>
                <c:pt idx="754">
                  <c:v>0.92808815875817285</c:v>
                </c:pt>
                <c:pt idx="755">
                  <c:v>0.92845020704636327</c:v>
                </c:pt>
                <c:pt idx="756">
                  <c:v>0.92881225533455369</c:v>
                </c:pt>
                <c:pt idx="757">
                  <c:v>0.92917430362274411</c:v>
                </c:pt>
                <c:pt idx="758">
                  <c:v>0.92953635191093453</c:v>
                </c:pt>
                <c:pt idx="759">
                  <c:v>0.92989840019912495</c:v>
                </c:pt>
                <c:pt idx="760">
                  <c:v>0.93026044848731537</c:v>
                </c:pt>
                <c:pt idx="761">
                  <c:v>0.93062249677550579</c:v>
                </c:pt>
                <c:pt idx="762">
                  <c:v>0.93098454506369621</c:v>
                </c:pt>
                <c:pt idx="763">
                  <c:v>0.93134659335188663</c:v>
                </c:pt>
                <c:pt idx="764">
                  <c:v>0.93168601362206516</c:v>
                </c:pt>
                <c:pt idx="765">
                  <c:v>0.93202543389224368</c:v>
                </c:pt>
                <c:pt idx="766">
                  <c:v>0.93236485416242221</c:v>
                </c:pt>
                <c:pt idx="767">
                  <c:v>0.93270427443260073</c:v>
                </c:pt>
                <c:pt idx="768">
                  <c:v>0.93304369470277926</c:v>
                </c:pt>
                <c:pt idx="769">
                  <c:v>0.93338311497295778</c:v>
                </c:pt>
                <c:pt idx="770">
                  <c:v>0.93372253524313631</c:v>
                </c:pt>
                <c:pt idx="771">
                  <c:v>0.93406195551331483</c:v>
                </c:pt>
                <c:pt idx="772">
                  <c:v>0.93440137578349336</c:v>
                </c:pt>
                <c:pt idx="773">
                  <c:v>0.93474079605367189</c:v>
                </c:pt>
                <c:pt idx="774">
                  <c:v>0.93508021632385041</c:v>
                </c:pt>
                <c:pt idx="775">
                  <c:v>0.93541963659402894</c:v>
                </c:pt>
                <c:pt idx="776">
                  <c:v>0.93575905686420746</c:v>
                </c:pt>
                <c:pt idx="777">
                  <c:v>0.93609847713438599</c:v>
                </c:pt>
                <c:pt idx="778">
                  <c:v>0.93643789740456451</c:v>
                </c:pt>
                <c:pt idx="779">
                  <c:v>0.93677731767474304</c:v>
                </c:pt>
                <c:pt idx="780">
                  <c:v>0.93711673794492156</c:v>
                </c:pt>
                <c:pt idx="781">
                  <c:v>0.93745615821510009</c:v>
                </c:pt>
                <c:pt idx="782">
                  <c:v>0.93779557848527861</c:v>
                </c:pt>
                <c:pt idx="783">
                  <c:v>0.93813499875545714</c:v>
                </c:pt>
                <c:pt idx="784">
                  <c:v>0.93847441902563566</c:v>
                </c:pt>
                <c:pt idx="785">
                  <c:v>0.9387912112778023</c:v>
                </c:pt>
                <c:pt idx="786">
                  <c:v>0.93910800352996893</c:v>
                </c:pt>
                <c:pt idx="787">
                  <c:v>0.93942479578213556</c:v>
                </c:pt>
                <c:pt idx="788">
                  <c:v>0.93974158803430219</c:v>
                </c:pt>
                <c:pt idx="789">
                  <c:v>0.94005838028646882</c:v>
                </c:pt>
                <c:pt idx="790">
                  <c:v>0.94037517253863545</c:v>
                </c:pt>
                <c:pt idx="791">
                  <c:v>0.94069196479080208</c:v>
                </c:pt>
                <c:pt idx="792">
                  <c:v>0.94100875704296871</c:v>
                </c:pt>
                <c:pt idx="793">
                  <c:v>0.94132554929513534</c:v>
                </c:pt>
                <c:pt idx="794">
                  <c:v>0.94164234154730198</c:v>
                </c:pt>
                <c:pt idx="795">
                  <c:v>0.94195913379946861</c:v>
                </c:pt>
                <c:pt idx="796">
                  <c:v>0.94227592605163524</c:v>
                </c:pt>
                <c:pt idx="797">
                  <c:v>0.94259271830380187</c:v>
                </c:pt>
                <c:pt idx="798">
                  <c:v>0.9429095105559685</c:v>
                </c:pt>
                <c:pt idx="799">
                  <c:v>0.94322630280813513</c:v>
                </c:pt>
                <c:pt idx="800">
                  <c:v>0.94354309506030176</c:v>
                </c:pt>
                <c:pt idx="801">
                  <c:v>0.94385988731246839</c:v>
                </c:pt>
                <c:pt idx="802">
                  <c:v>0.94417667956463502</c:v>
                </c:pt>
                <c:pt idx="803">
                  <c:v>0.94449347181680166</c:v>
                </c:pt>
                <c:pt idx="804">
                  <c:v>0.94481026406896829</c:v>
                </c:pt>
                <c:pt idx="805">
                  <c:v>0.94512705632113492</c:v>
                </c:pt>
                <c:pt idx="806">
                  <c:v>0.94544384857330155</c:v>
                </c:pt>
                <c:pt idx="807">
                  <c:v>0.94576064082546818</c:v>
                </c:pt>
                <c:pt idx="808">
                  <c:v>0.94607743307763481</c:v>
                </c:pt>
                <c:pt idx="809">
                  <c:v>0.94639422532980144</c:v>
                </c:pt>
                <c:pt idx="810">
                  <c:v>0.94671101758196807</c:v>
                </c:pt>
                <c:pt idx="811">
                  <c:v>0.9470278098341347</c:v>
                </c:pt>
                <c:pt idx="812">
                  <c:v>0.94734460208630134</c:v>
                </c:pt>
                <c:pt idx="813">
                  <c:v>0.94766139433846797</c:v>
                </c:pt>
                <c:pt idx="814">
                  <c:v>0.9479781865906346</c:v>
                </c:pt>
                <c:pt idx="815">
                  <c:v>0.94829497884280123</c:v>
                </c:pt>
                <c:pt idx="816">
                  <c:v>0.94858914307695597</c:v>
                </c:pt>
                <c:pt idx="817">
                  <c:v>0.9488833073111107</c:v>
                </c:pt>
                <c:pt idx="818">
                  <c:v>0.94917747154526544</c:v>
                </c:pt>
                <c:pt idx="819">
                  <c:v>0.94947163577942018</c:v>
                </c:pt>
                <c:pt idx="820">
                  <c:v>0.94976580001357491</c:v>
                </c:pt>
                <c:pt idx="821">
                  <c:v>0.95005996424772965</c:v>
                </c:pt>
                <c:pt idx="822">
                  <c:v>0.95035412848188439</c:v>
                </c:pt>
                <c:pt idx="823">
                  <c:v>0.95064829271603912</c:v>
                </c:pt>
                <c:pt idx="824">
                  <c:v>0.95094245695019386</c:v>
                </c:pt>
                <c:pt idx="825">
                  <c:v>0.9512366211843486</c:v>
                </c:pt>
                <c:pt idx="826">
                  <c:v>0.95153078541850333</c:v>
                </c:pt>
                <c:pt idx="827">
                  <c:v>0.95182494965265807</c:v>
                </c:pt>
                <c:pt idx="828">
                  <c:v>0.95211911388681281</c:v>
                </c:pt>
                <c:pt idx="829">
                  <c:v>0.95241327812096754</c:v>
                </c:pt>
                <c:pt idx="830">
                  <c:v>0.95270744235512228</c:v>
                </c:pt>
                <c:pt idx="831">
                  <c:v>0.95300160658927702</c:v>
                </c:pt>
                <c:pt idx="832">
                  <c:v>0.95329577082343175</c:v>
                </c:pt>
                <c:pt idx="833">
                  <c:v>0.95358993505758649</c:v>
                </c:pt>
                <c:pt idx="834">
                  <c:v>0.95388409929174123</c:v>
                </c:pt>
                <c:pt idx="835">
                  <c:v>0.95417826352589596</c:v>
                </c:pt>
                <c:pt idx="836">
                  <c:v>0.9544724277600507</c:v>
                </c:pt>
                <c:pt idx="837">
                  <c:v>0.95476659199420544</c:v>
                </c:pt>
                <c:pt idx="838">
                  <c:v>0.95506075622836017</c:v>
                </c:pt>
                <c:pt idx="839">
                  <c:v>0.95535492046251491</c:v>
                </c:pt>
                <c:pt idx="840">
                  <c:v>0.95564908469666965</c:v>
                </c:pt>
                <c:pt idx="841">
                  <c:v>0.95594324893082439</c:v>
                </c:pt>
                <c:pt idx="842">
                  <c:v>0.95623741316497912</c:v>
                </c:pt>
                <c:pt idx="843">
                  <c:v>0.95653157739913386</c:v>
                </c:pt>
                <c:pt idx="844">
                  <c:v>0.9568257416332886</c:v>
                </c:pt>
                <c:pt idx="845">
                  <c:v>0.95709727784943144</c:v>
                </c:pt>
                <c:pt idx="846">
                  <c:v>0.95736881406557428</c:v>
                </c:pt>
                <c:pt idx="847">
                  <c:v>0.95764035028171712</c:v>
                </c:pt>
                <c:pt idx="848">
                  <c:v>0.95791188649785997</c:v>
                </c:pt>
                <c:pt idx="849">
                  <c:v>0.95818342271400281</c:v>
                </c:pt>
                <c:pt idx="850">
                  <c:v>0.95845495893014565</c:v>
                </c:pt>
                <c:pt idx="851">
                  <c:v>0.95872649514628849</c:v>
                </c:pt>
                <c:pt idx="852">
                  <c:v>0.95899803136243134</c:v>
                </c:pt>
                <c:pt idx="853">
                  <c:v>0.95926956757857418</c:v>
                </c:pt>
                <c:pt idx="854">
                  <c:v>0.95954110379471702</c:v>
                </c:pt>
                <c:pt idx="855">
                  <c:v>0.95981264001085986</c:v>
                </c:pt>
                <c:pt idx="856">
                  <c:v>0.96008417622700271</c:v>
                </c:pt>
                <c:pt idx="857">
                  <c:v>0.96035571244314555</c:v>
                </c:pt>
                <c:pt idx="858">
                  <c:v>0.96062724865928839</c:v>
                </c:pt>
                <c:pt idx="859">
                  <c:v>0.96089878487543123</c:v>
                </c:pt>
                <c:pt idx="860">
                  <c:v>0.96117032109157408</c:v>
                </c:pt>
                <c:pt idx="861">
                  <c:v>0.96144185730771692</c:v>
                </c:pt>
                <c:pt idx="862">
                  <c:v>0.96171339352385976</c:v>
                </c:pt>
                <c:pt idx="863">
                  <c:v>0.9619849297400026</c:v>
                </c:pt>
                <c:pt idx="864">
                  <c:v>0.96225646595614545</c:v>
                </c:pt>
                <c:pt idx="865">
                  <c:v>0.96252800217228829</c:v>
                </c:pt>
                <c:pt idx="866">
                  <c:v>0.96279953838843113</c:v>
                </c:pt>
                <c:pt idx="867">
                  <c:v>0.96307107460457397</c:v>
                </c:pt>
                <c:pt idx="868">
                  <c:v>0.96334261082071682</c:v>
                </c:pt>
                <c:pt idx="869">
                  <c:v>0.96361414703685966</c:v>
                </c:pt>
                <c:pt idx="870">
                  <c:v>0.9638856832530025</c:v>
                </c:pt>
                <c:pt idx="871">
                  <c:v>0.96415721946914534</c:v>
                </c:pt>
                <c:pt idx="872">
                  <c:v>0.96442875568528819</c:v>
                </c:pt>
                <c:pt idx="873">
                  <c:v>0.96470029190143103</c:v>
                </c:pt>
                <c:pt idx="874">
                  <c:v>0.96497182811757387</c:v>
                </c:pt>
                <c:pt idx="875">
                  <c:v>0.96524336433371671</c:v>
                </c:pt>
                <c:pt idx="876">
                  <c:v>0.96549227253184766</c:v>
                </c:pt>
                <c:pt idx="877">
                  <c:v>0.96574118072997861</c:v>
                </c:pt>
                <c:pt idx="878">
                  <c:v>0.96599008892810956</c:v>
                </c:pt>
                <c:pt idx="879">
                  <c:v>0.96623899712624051</c:v>
                </c:pt>
                <c:pt idx="880">
                  <c:v>0.96648790532437145</c:v>
                </c:pt>
                <c:pt idx="881">
                  <c:v>0.9667368135225024</c:v>
                </c:pt>
                <c:pt idx="882">
                  <c:v>0.96698572172063335</c:v>
                </c:pt>
                <c:pt idx="883">
                  <c:v>0.9672346299187643</c:v>
                </c:pt>
                <c:pt idx="884">
                  <c:v>0.96748353811689525</c:v>
                </c:pt>
                <c:pt idx="885">
                  <c:v>0.9677324463150262</c:v>
                </c:pt>
                <c:pt idx="886">
                  <c:v>0.96798135451315714</c:v>
                </c:pt>
                <c:pt idx="887">
                  <c:v>0.96823026271128809</c:v>
                </c:pt>
                <c:pt idx="888">
                  <c:v>0.96847917090941904</c:v>
                </c:pt>
                <c:pt idx="889">
                  <c:v>0.96872807910754999</c:v>
                </c:pt>
                <c:pt idx="890">
                  <c:v>0.96897698730568094</c:v>
                </c:pt>
                <c:pt idx="891">
                  <c:v>0.96922589550381189</c:v>
                </c:pt>
                <c:pt idx="892">
                  <c:v>0.96947480370194283</c:v>
                </c:pt>
                <c:pt idx="893">
                  <c:v>0.96972371190007378</c:v>
                </c:pt>
                <c:pt idx="894">
                  <c:v>0.96997262009820473</c:v>
                </c:pt>
                <c:pt idx="895">
                  <c:v>0.97022152829633568</c:v>
                </c:pt>
                <c:pt idx="896">
                  <c:v>0.97047043649446663</c:v>
                </c:pt>
                <c:pt idx="897">
                  <c:v>0.97071934469259757</c:v>
                </c:pt>
                <c:pt idx="898">
                  <c:v>0.97096825289072852</c:v>
                </c:pt>
                <c:pt idx="899">
                  <c:v>0.97121716108885947</c:v>
                </c:pt>
                <c:pt idx="900">
                  <c:v>0.97146606928699042</c:v>
                </c:pt>
                <c:pt idx="901">
                  <c:v>0.97171497748512137</c:v>
                </c:pt>
                <c:pt idx="902">
                  <c:v>0.97196388568325232</c:v>
                </c:pt>
                <c:pt idx="903">
                  <c:v>0.97221279388138326</c:v>
                </c:pt>
                <c:pt idx="904">
                  <c:v>0.97246170207951421</c:v>
                </c:pt>
                <c:pt idx="905">
                  <c:v>0.97271061027764516</c:v>
                </c:pt>
                <c:pt idx="906">
                  <c:v>0.97295951847577611</c:v>
                </c:pt>
                <c:pt idx="907">
                  <c:v>0.97320842667390706</c:v>
                </c:pt>
                <c:pt idx="908">
                  <c:v>0.973457334872038</c:v>
                </c:pt>
                <c:pt idx="909">
                  <c:v>0.97370624307016895</c:v>
                </c:pt>
                <c:pt idx="910">
                  <c:v>0.9739551512682999</c:v>
                </c:pt>
                <c:pt idx="911">
                  <c:v>0.97420405946643085</c:v>
                </c:pt>
                <c:pt idx="912">
                  <c:v>0.9744529676645618</c:v>
                </c:pt>
                <c:pt idx="913">
                  <c:v>0.97470187586269275</c:v>
                </c:pt>
                <c:pt idx="914">
                  <c:v>0.9749281560428118</c:v>
                </c:pt>
                <c:pt idx="915">
                  <c:v>0.97515443622293085</c:v>
                </c:pt>
                <c:pt idx="916">
                  <c:v>0.97538071640304991</c:v>
                </c:pt>
                <c:pt idx="917">
                  <c:v>0.97560699658316896</c:v>
                </c:pt>
                <c:pt idx="918">
                  <c:v>0.97583327676328802</c:v>
                </c:pt>
                <c:pt idx="919">
                  <c:v>0.97605955694340707</c:v>
                </c:pt>
                <c:pt idx="920">
                  <c:v>0.97628583712352612</c:v>
                </c:pt>
                <c:pt idx="921">
                  <c:v>0.97651211730364518</c:v>
                </c:pt>
                <c:pt idx="922">
                  <c:v>0.97673839748376423</c:v>
                </c:pt>
                <c:pt idx="923">
                  <c:v>0.97696467766388329</c:v>
                </c:pt>
                <c:pt idx="924">
                  <c:v>0.97719095784400234</c:v>
                </c:pt>
                <c:pt idx="925">
                  <c:v>0.97741723802412139</c:v>
                </c:pt>
                <c:pt idx="926">
                  <c:v>0.97764351820424045</c:v>
                </c:pt>
                <c:pt idx="927">
                  <c:v>0.9778697983843595</c:v>
                </c:pt>
                <c:pt idx="928">
                  <c:v>0.97809607856447855</c:v>
                </c:pt>
                <c:pt idx="929">
                  <c:v>0.97832235874459761</c:v>
                </c:pt>
                <c:pt idx="930">
                  <c:v>0.97854863892471666</c:v>
                </c:pt>
                <c:pt idx="931">
                  <c:v>0.97877491910483572</c:v>
                </c:pt>
                <c:pt idx="932">
                  <c:v>0.97900119928495477</c:v>
                </c:pt>
                <c:pt idx="933">
                  <c:v>0.97922747946507382</c:v>
                </c:pt>
                <c:pt idx="934">
                  <c:v>0.97945375964519288</c:v>
                </c:pt>
                <c:pt idx="935">
                  <c:v>0.97968003982531193</c:v>
                </c:pt>
                <c:pt idx="936">
                  <c:v>0.97990632000543099</c:v>
                </c:pt>
                <c:pt idx="937">
                  <c:v>0.98013260018555004</c:v>
                </c:pt>
                <c:pt idx="938">
                  <c:v>0.98035888036566909</c:v>
                </c:pt>
                <c:pt idx="939">
                  <c:v>0.98058516054578815</c:v>
                </c:pt>
                <c:pt idx="940">
                  <c:v>0.9808114407259072</c:v>
                </c:pt>
                <c:pt idx="941">
                  <c:v>0.98103772090602626</c:v>
                </c:pt>
                <c:pt idx="942">
                  <c:v>0.98126400108614531</c:v>
                </c:pt>
                <c:pt idx="943">
                  <c:v>0.98146765324825247</c:v>
                </c:pt>
                <c:pt idx="944">
                  <c:v>0.98167130541035963</c:v>
                </c:pt>
                <c:pt idx="945">
                  <c:v>0.98187495757246679</c:v>
                </c:pt>
                <c:pt idx="946">
                  <c:v>0.98207860973457395</c:v>
                </c:pt>
                <c:pt idx="947">
                  <c:v>0.98228226189668111</c:v>
                </c:pt>
                <c:pt idx="948">
                  <c:v>0.98248591405878827</c:v>
                </c:pt>
                <c:pt idx="949">
                  <c:v>0.98268956622089543</c:v>
                </c:pt>
                <c:pt idx="950">
                  <c:v>0.98289321838300259</c:v>
                </c:pt>
                <c:pt idx="951">
                  <c:v>0.98309687054510975</c:v>
                </c:pt>
                <c:pt idx="952">
                  <c:v>0.98330052270721691</c:v>
                </c:pt>
                <c:pt idx="953">
                  <c:v>0.98350417486932407</c:v>
                </c:pt>
                <c:pt idx="954">
                  <c:v>0.98370782703143123</c:v>
                </c:pt>
                <c:pt idx="955">
                  <c:v>0.98391147919353839</c:v>
                </c:pt>
                <c:pt idx="956">
                  <c:v>0.98411513135564554</c:v>
                </c:pt>
                <c:pt idx="957">
                  <c:v>0.9843187835177527</c:v>
                </c:pt>
                <c:pt idx="958">
                  <c:v>0.98452243567985986</c:v>
                </c:pt>
                <c:pt idx="959">
                  <c:v>0.98472608784196702</c:v>
                </c:pt>
                <c:pt idx="960">
                  <c:v>0.98492974000407418</c:v>
                </c:pt>
                <c:pt idx="961">
                  <c:v>0.98513339216618134</c:v>
                </c:pt>
                <c:pt idx="962">
                  <c:v>0.9853370443282885</c:v>
                </c:pt>
                <c:pt idx="963">
                  <c:v>0.98554069649039566</c:v>
                </c:pt>
                <c:pt idx="964">
                  <c:v>0.98574434865250282</c:v>
                </c:pt>
                <c:pt idx="965">
                  <c:v>0.98594800081460998</c:v>
                </c:pt>
                <c:pt idx="966">
                  <c:v>0.98615165297671714</c:v>
                </c:pt>
                <c:pt idx="967">
                  <c:v>0.9863553051388243</c:v>
                </c:pt>
                <c:pt idx="968">
                  <c:v>0.98655895730093146</c:v>
                </c:pt>
                <c:pt idx="969">
                  <c:v>0.98676260946303862</c:v>
                </c:pt>
                <c:pt idx="970">
                  <c:v>0.98694363360713389</c:v>
                </c:pt>
                <c:pt idx="971">
                  <c:v>0.98712465775122915</c:v>
                </c:pt>
                <c:pt idx="972">
                  <c:v>0.98730568189532442</c:v>
                </c:pt>
                <c:pt idx="973">
                  <c:v>0.98748670603941968</c:v>
                </c:pt>
                <c:pt idx="974">
                  <c:v>0.98766773018351495</c:v>
                </c:pt>
                <c:pt idx="975">
                  <c:v>0.98784875432761021</c:v>
                </c:pt>
                <c:pt idx="976">
                  <c:v>0.98802977847170548</c:v>
                </c:pt>
                <c:pt idx="977">
                  <c:v>0.98821080261580074</c:v>
                </c:pt>
                <c:pt idx="978">
                  <c:v>0.98839182675989601</c:v>
                </c:pt>
                <c:pt idx="979">
                  <c:v>0.98857285090399127</c:v>
                </c:pt>
                <c:pt idx="980">
                  <c:v>0.98875387504808654</c:v>
                </c:pt>
                <c:pt idx="981">
                  <c:v>0.9889348991921818</c:v>
                </c:pt>
                <c:pt idx="982">
                  <c:v>0.98911592333627707</c:v>
                </c:pt>
                <c:pt idx="983">
                  <c:v>0.98929694748037234</c:v>
                </c:pt>
                <c:pt idx="984">
                  <c:v>0.9894779716244676</c:v>
                </c:pt>
                <c:pt idx="985">
                  <c:v>0.98965899576856287</c:v>
                </c:pt>
                <c:pt idx="986">
                  <c:v>0.98984001991265813</c:v>
                </c:pt>
                <c:pt idx="987">
                  <c:v>0.9900210440567534</c:v>
                </c:pt>
                <c:pt idx="988">
                  <c:v>0.99020206820084866</c:v>
                </c:pt>
                <c:pt idx="989">
                  <c:v>0.99038309234494393</c:v>
                </c:pt>
                <c:pt idx="990">
                  <c:v>0.99056411648903919</c:v>
                </c:pt>
                <c:pt idx="991">
                  <c:v>0.99074514063313446</c:v>
                </c:pt>
                <c:pt idx="992">
                  <c:v>0.99090353675921783</c:v>
                </c:pt>
                <c:pt idx="993">
                  <c:v>0.9910619328853012</c:v>
                </c:pt>
                <c:pt idx="994">
                  <c:v>0.99122032901138457</c:v>
                </c:pt>
                <c:pt idx="995">
                  <c:v>0.99137872513746794</c:v>
                </c:pt>
                <c:pt idx="996">
                  <c:v>0.99153712126355131</c:v>
                </c:pt>
                <c:pt idx="997">
                  <c:v>0.99169551738963468</c:v>
                </c:pt>
                <c:pt idx="998">
                  <c:v>0.99185391351571806</c:v>
                </c:pt>
                <c:pt idx="999">
                  <c:v>0.99201230964180143</c:v>
                </c:pt>
                <c:pt idx="1000">
                  <c:v>0.9921707057678848</c:v>
                </c:pt>
                <c:pt idx="1001">
                  <c:v>0.99232910189396817</c:v>
                </c:pt>
                <c:pt idx="1002">
                  <c:v>0.99248749802005154</c:v>
                </c:pt>
                <c:pt idx="1003">
                  <c:v>0.99264589414613491</c:v>
                </c:pt>
                <c:pt idx="1004">
                  <c:v>0.99280429027221828</c:v>
                </c:pt>
                <c:pt idx="1005">
                  <c:v>0.99296268639830165</c:v>
                </c:pt>
                <c:pt idx="1006">
                  <c:v>0.99312108252438502</c:v>
                </c:pt>
                <c:pt idx="1007">
                  <c:v>0.99327947865046839</c:v>
                </c:pt>
                <c:pt idx="1008">
                  <c:v>0.99343787477655177</c:v>
                </c:pt>
                <c:pt idx="1009">
                  <c:v>0.99359627090263514</c:v>
                </c:pt>
                <c:pt idx="1010">
                  <c:v>0.99375466702871851</c:v>
                </c:pt>
                <c:pt idx="1011">
                  <c:v>0.99389043513678987</c:v>
                </c:pt>
                <c:pt idx="1012">
                  <c:v>0.99402620324486124</c:v>
                </c:pt>
                <c:pt idx="1013">
                  <c:v>0.99416197135293261</c:v>
                </c:pt>
                <c:pt idx="1014">
                  <c:v>0.99429773946100397</c:v>
                </c:pt>
                <c:pt idx="1015">
                  <c:v>0.99443350756907534</c:v>
                </c:pt>
                <c:pt idx="1016">
                  <c:v>0.9945692756771467</c:v>
                </c:pt>
                <c:pt idx="1017">
                  <c:v>0.99470504378521807</c:v>
                </c:pt>
                <c:pt idx="1018">
                  <c:v>0.99484081189328943</c:v>
                </c:pt>
                <c:pt idx="1019">
                  <c:v>0.9949765800013608</c:v>
                </c:pt>
                <c:pt idx="1020">
                  <c:v>0.99511234810943217</c:v>
                </c:pt>
                <c:pt idx="1021">
                  <c:v>0.99524811621750353</c:v>
                </c:pt>
                <c:pt idx="1022">
                  <c:v>0.9953838843255749</c:v>
                </c:pt>
                <c:pt idx="1023">
                  <c:v>0.99551965243364626</c:v>
                </c:pt>
                <c:pt idx="1024">
                  <c:v>0.99565542054171763</c:v>
                </c:pt>
                <c:pt idx="1025">
                  <c:v>0.99579118864978899</c:v>
                </c:pt>
                <c:pt idx="1026">
                  <c:v>0.99592695675786036</c:v>
                </c:pt>
                <c:pt idx="1027">
                  <c:v>0.99606272486593173</c:v>
                </c:pt>
                <c:pt idx="1028">
                  <c:v>0.99619849297400309</c:v>
                </c:pt>
                <c:pt idx="1029">
                  <c:v>0.99633426108207446</c:v>
                </c:pt>
                <c:pt idx="1030">
                  <c:v>0.99647002919014582</c:v>
                </c:pt>
                <c:pt idx="1031">
                  <c:v>0.99660579729821719</c:v>
                </c:pt>
                <c:pt idx="1032">
                  <c:v>0.99674156540628855</c:v>
                </c:pt>
                <c:pt idx="1033">
                  <c:v>0.99687733351435992</c:v>
                </c:pt>
                <c:pt idx="1034">
                  <c:v>0.99699047360441939</c:v>
                </c:pt>
                <c:pt idx="1035">
                  <c:v>0.99710361369447886</c:v>
                </c:pt>
                <c:pt idx="1036">
                  <c:v>0.99721675378453833</c:v>
                </c:pt>
                <c:pt idx="1037">
                  <c:v>0.99732989387459781</c:v>
                </c:pt>
                <c:pt idx="1038">
                  <c:v>0.99744303396465728</c:v>
                </c:pt>
                <c:pt idx="1039">
                  <c:v>0.99755617405471675</c:v>
                </c:pt>
                <c:pt idx="1040">
                  <c:v>0.99766931414477622</c:v>
                </c:pt>
                <c:pt idx="1041">
                  <c:v>0.99778245423483569</c:v>
                </c:pt>
                <c:pt idx="1042">
                  <c:v>0.99789559432489516</c:v>
                </c:pt>
                <c:pt idx="1043">
                  <c:v>0.99800873441495463</c:v>
                </c:pt>
                <c:pt idx="1044">
                  <c:v>0.99812187450501411</c:v>
                </c:pt>
                <c:pt idx="1045">
                  <c:v>0.99823501459507358</c:v>
                </c:pt>
                <c:pt idx="1046">
                  <c:v>0.99834815468513305</c:v>
                </c:pt>
                <c:pt idx="1047">
                  <c:v>0.99843866675718063</c:v>
                </c:pt>
                <c:pt idx="1048">
                  <c:v>0.9985291788292282</c:v>
                </c:pt>
                <c:pt idx="1049">
                  <c:v>0.99861969090127578</c:v>
                </c:pt>
                <c:pt idx="1050">
                  <c:v>0.99871020297332336</c:v>
                </c:pt>
                <c:pt idx="1051">
                  <c:v>0.99880071504537093</c:v>
                </c:pt>
                <c:pt idx="1052">
                  <c:v>0.99889122711741851</c:v>
                </c:pt>
                <c:pt idx="1053">
                  <c:v>0.99895911117145419</c:v>
                </c:pt>
                <c:pt idx="1054">
                  <c:v>0.99902699522548988</c:v>
                </c:pt>
                <c:pt idx="1055">
                  <c:v>0.99909487927952556</c:v>
                </c:pt>
                <c:pt idx="1056">
                  <c:v>0.99916276333356124</c:v>
                </c:pt>
                <c:pt idx="1057">
                  <c:v>0.99923064738759693</c:v>
                </c:pt>
                <c:pt idx="1058">
                  <c:v>0.99929853144163261</c:v>
                </c:pt>
                <c:pt idx="1059">
                  <c:v>0.99936641549566829</c:v>
                </c:pt>
                <c:pt idx="1060">
                  <c:v>0.99941167153169208</c:v>
                </c:pt>
                <c:pt idx="1061">
                  <c:v>0.99945692756771587</c:v>
                </c:pt>
                <c:pt idx="1062">
                  <c:v>0.99950218360373966</c:v>
                </c:pt>
                <c:pt idx="1063">
                  <c:v>0.99954743963976345</c:v>
                </c:pt>
                <c:pt idx="1064">
                  <c:v>0.99959269567578724</c:v>
                </c:pt>
                <c:pt idx="1065">
                  <c:v>0.99963795171181102</c:v>
                </c:pt>
                <c:pt idx="1066">
                  <c:v>0.99968320774783481</c:v>
                </c:pt>
                <c:pt idx="1067">
                  <c:v>0.9997284637838586</c:v>
                </c:pt>
                <c:pt idx="1068">
                  <c:v>0.99977371981988239</c:v>
                </c:pt>
                <c:pt idx="1069">
                  <c:v>0.99981897585590618</c:v>
                </c:pt>
                <c:pt idx="1070">
                  <c:v>0.99986423189192997</c:v>
                </c:pt>
                <c:pt idx="1071">
                  <c:v>0.99988685990994186</c:v>
                </c:pt>
                <c:pt idx="1072">
                  <c:v>0.99990948792795376</c:v>
                </c:pt>
                <c:pt idx="1073">
                  <c:v>0.99993211594596565</c:v>
                </c:pt>
                <c:pt idx="1074">
                  <c:v>0.99995474396397754</c:v>
                </c:pt>
                <c:pt idx="1075">
                  <c:v>0.99997737198198944</c:v>
                </c:pt>
                <c:pt idx="1076">
                  <c:v>1.0000000000000013</c:v>
                </c:pt>
                <c:pt idx="1077">
                  <c:v>1.0000000000000013</c:v>
                </c:pt>
                <c:pt idx="1078">
                  <c:v>1.0000000000000013</c:v>
                </c:pt>
                <c:pt idx="1079">
                  <c:v>1.0000000000000013</c:v>
                </c:pt>
                <c:pt idx="1080">
                  <c:v>1.0000000000000013</c:v>
                </c:pt>
                <c:pt idx="1081">
                  <c:v>1.0000000000000013</c:v>
                </c:pt>
                <c:pt idx="1082">
                  <c:v>1.0000000000000013</c:v>
                </c:pt>
                <c:pt idx="1083">
                  <c:v>1.0000000000000013</c:v>
                </c:pt>
                <c:pt idx="1084">
                  <c:v>1.0000000000000013</c:v>
                </c:pt>
                <c:pt idx="1085">
                  <c:v>1.0000000000000013</c:v>
                </c:pt>
                <c:pt idx="1086">
                  <c:v>1.0000000000000013</c:v>
                </c:pt>
                <c:pt idx="1087">
                  <c:v>1.0000000000000013</c:v>
                </c:pt>
                <c:pt idx="1088">
                  <c:v>1.0000000000000013</c:v>
                </c:pt>
                <c:pt idx="1089">
                  <c:v>1.0000000000000013</c:v>
                </c:pt>
                <c:pt idx="1090">
                  <c:v>1.0000000000000013</c:v>
                </c:pt>
                <c:pt idx="1091">
                  <c:v>1.0000000000000013</c:v>
                </c:pt>
                <c:pt idx="1092">
                  <c:v>1.0000000000000013</c:v>
                </c:pt>
                <c:pt idx="1093">
                  <c:v>1.0000000000000013</c:v>
                </c:pt>
                <c:pt idx="1094">
                  <c:v>1.0000000000000013</c:v>
                </c:pt>
                <c:pt idx="1095">
                  <c:v>1.0000000000000013</c:v>
                </c:pt>
                <c:pt idx="1096">
                  <c:v>1.0000000000000013</c:v>
                </c:pt>
                <c:pt idx="1097">
                  <c:v>1.0000000000000013</c:v>
                </c:pt>
                <c:pt idx="1098">
                  <c:v>1.0000000000000013</c:v>
                </c:pt>
                <c:pt idx="1099">
                  <c:v>1.0000000000000013</c:v>
                </c:pt>
                <c:pt idx="1100">
                  <c:v>1.0000000000000013</c:v>
                </c:pt>
                <c:pt idx="1101">
                  <c:v>1.0000000000000013</c:v>
                </c:pt>
                <c:pt idx="1102">
                  <c:v>1.0000000000000013</c:v>
                </c:pt>
                <c:pt idx="1103">
                  <c:v>1.0000000000000013</c:v>
                </c:pt>
                <c:pt idx="1104">
                  <c:v>1.0000000000000013</c:v>
                </c:pt>
                <c:pt idx="1105">
                  <c:v>1.0000000000000013</c:v>
                </c:pt>
                <c:pt idx="1106">
                  <c:v>1.0000000000000013</c:v>
                </c:pt>
                <c:pt idx="1107">
                  <c:v>1.0000000000000013</c:v>
                </c:pt>
                <c:pt idx="1108">
                  <c:v>1.0000000000000013</c:v>
                </c:pt>
                <c:pt idx="1109">
                  <c:v>1.0000000000000013</c:v>
                </c:pt>
                <c:pt idx="1110">
                  <c:v>1.0000000000000013</c:v>
                </c:pt>
                <c:pt idx="1111">
                  <c:v>1.0000000000000013</c:v>
                </c:pt>
                <c:pt idx="1112">
                  <c:v>1.0000000000000013</c:v>
                </c:pt>
                <c:pt idx="1113">
                  <c:v>1.0000000000000013</c:v>
                </c:pt>
                <c:pt idx="1114">
                  <c:v>1.0000000000000013</c:v>
                </c:pt>
                <c:pt idx="1115">
                  <c:v>1.0000000000000013</c:v>
                </c:pt>
                <c:pt idx="1116">
                  <c:v>1.0000000000000013</c:v>
                </c:pt>
                <c:pt idx="1117">
                  <c:v>1.0000000000000013</c:v>
                </c:pt>
                <c:pt idx="1118">
                  <c:v>1.0000000000000013</c:v>
                </c:pt>
                <c:pt idx="1119">
                  <c:v>1.0000000000000013</c:v>
                </c:pt>
                <c:pt idx="1120">
                  <c:v>1.0000000000000013</c:v>
                </c:pt>
                <c:pt idx="1121">
                  <c:v>1.0000000000000013</c:v>
                </c:pt>
                <c:pt idx="1122">
                  <c:v>1.0000000000000013</c:v>
                </c:pt>
                <c:pt idx="1123">
                  <c:v>1.0000000000000013</c:v>
                </c:pt>
                <c:pt idx="1124">
                  <c:v>1.0000000000000013</c:v>
                </c:pt>
                <c:pt idx="1125">
                  <c:v>1.0000000000000013</c:v>
                </c:pt>
                <c:pt idx="1126">
                  <c:v>1.0000000000000013</c:v>
                </c:pt>
                <c:pt idx="1127">
                  <c:v>1.0000000000000013</c:v>
                </c:pt>
                <c:pt idx="1128">
                  <c:v>1.0000000000000013</c:v>
                </c:pt>
                <c:pt idx="1129">
                  <c:v>1.0000000000000013</c:v>
                </c:pt>
                <c:pt idx="1130">
                  <c:v>1.0000000000000013</c:v>
                </c:pt>
                <c:pt idx="1131">
                  <c:v>1.0000000000000013</c:v>
                </c:pt>
                <c:pt idx="1132">
                  <c:v>1.0000000000000013</c:v>
                </c:pt>
                <c:pt idx="1133">
                  <c:v>1.0000000000000013</c:v>
                </c:pt>
                <c:pt idx="1134">
                  <c:v>1.0000000000000013</c:v>
                </c:pt>
                <c:pt idx="1135">
                  <c:v>1.0000000000000013</c:v>
                </c:pt>
                <c:pt idx="1136">
                  <c:v>1.0000000000000013</c:v>
                </c:pt>
                <c:pt idx="1137">
                  <c:v>1.0000000000000013</c:v>
                </c:pt>
                <c:pt idx="1138">
                  <c:v>1.0000000000000013</c:v>
                </c:pt>
                <c:pt idx="1139">
                  <c:v>1.0000000000000013</c:v>
                </c:pt>
                <c:pt idx="1140">
                  <c:v>1.0000000000000013</c:v>
                </c:pt>
                <c:pt idx="1141">
                  <c:v>1.0000000000000013</c:v>
                </c:pt>
                <c:pt idx="1142">
                  <c:v>1.0000000000000013</c:v>
                </c:pt>
                <c:pt idx="1143">
                  <c:v>1.0000000000000013</c:v>
                </c:pt>
                <c:pt idx="1144">
                  <c:v>1.0000000000000013</c:v>
                </c:pt>
                <c:pt idx="1145">
                  <c:v>1.0000000000000013</c:v>
                </c:pt>
                <c:pt idx="1146">
                  <c:v>1.0000000000000013</c:v>
                </c:pt>
                <c:pt idx="1147">
                  <c:v>1.0000000000000013</c:v>
                </c:pt>
                <c:pt idx="1148">
                  <c:v>1.0000000000000013</c:v>
                </c:pt>
                <c:pt idx="1149">
                  <c:v>1.0000000000000013</c:v>
                </c:pt>
                <c:pt idx="1150">
                  <c:v>1.0000000000000013</c:v>
                </c:pt>
                <c:pt idx="1151">
                  <c:v>1.0000000000000013</c:v>
                </c:pt>
                <c:pt idx="1152">
                  <c:v>1.0000000000000013</c:v>
                </c:pt>
                <c:pt idx="1153">
                  <c:v>1.0000000000000013</c:v>
                </c:pt>
                <c:pt idx="1154">
                  <c:v>1.0000000000000013</c:v>
                </c:pt>
                <c:pt idx="1155">
                  <c:v>1.0000000000000013</c:v>
                </c:pt>
                <c:pt idx="1156">
                  <c:v>1.0000000000000013</c:v>
                </c:pt>
                <c:pt idx="1157">
                  <c:v>1.0000000000000013</c:v>
                </c:pt>
                <c:pt idx="1158">
                  <c:v>1.0000000000000013</c:v>
                </c:pt>
                <c:pt idx="1159">
                  <c:v>1.0000000000000013</c:v>
                </c:pt>
                <c:pt idx="1160">
                  <c:v>1.0000000000000013</c:v>
                </c:pt>
                <c:pt idx="1161">
                  <c:v>1.0000000000000013</c:v>
                </c:pt>
                <c:pt idx="1162">
                  <c:v>1.0000000000000013</c:v>
                </c:pt>
                <c:pt idx="1163">
                  <c:v>1.0000000000000013</c:v>
                </c:pt>
                <c:pt idx="1164">
                  <c:v>1.0000000000000013</c:v>
                </c:pt>
                <c:pt idx="1165">
                  <c:v>1.0000000000000013</c:v>
                </c:pt>
                <c:pt idx="1166">
                  <c:v>1.0000000000000013</c:v>
                </c:pt>
                <c:pt idx="1167">
                  <c:v>1.0000000000000013</c:v>
                </c:pt>
                <c:pt idx="1168">
                  <c:v>1.0000000000000013</c:v>
                </c:pt>
                <c:pt idx="1169">
                  <c:v>1.0000000000000013</c:v>
                </c:pt>
                <c:pt idx="1170">
                  <c:v>1.0000000000000013</c:v>
                </c:pt>
                <c:pt idx="1171">
                  <c:v>1.0000000000000013</c:v>
                </c:pt>
                <c:pt idx="1172">
                  <c:v>1.0000000000000013</c:v>
                </c:pt>
                <c:pt idx="1173">
                  <c:v>1.0000000000000013</c:v>
                </c:pt>
                <c:pt idx="1174">
                  <c:v>1.0000000000000013</c:v>
                </c:pt>
                <c:pt idx="1175">
                  <c:v>1.0000000000000013</c:v>
                </c:pt>
                <c:pt idx="1176">
                  <c:v>1.0000000000000013</c:v>
                </c:pt>
                <c:pt idx="1177">
                  <c:v>1.0000000000000013</c:v>
                </c:pt>
                <c:pt idx="1178">
                  <c:v>1.0000000000000013</c:v>
                </c:pt>
                <c:pt idx="1179">
                  <c:v>1.0000000000000013</c:v>
                </c:pt>
                <c:pt idx="1180">
                  <c:v>1.0000000000000013</c:v>
                </c:pt>
                <c:pt idx="1181">
                  <c:v>1.0000000000000013</c:v>
                </c:pt>
                <c:pt idx="1182">
                  <c:v>1.0000000000000013</c:v>
                </c:pt>
                <c:pt idx="1183">
                  <c:v>1.0000000000000013</c:v>
                </c:pt>
                <c:pt idx="1184">
                  <c:v>1.0000000000000013</c:v>
                </c:pt>
                <c:pt idx="1185">
                  <c:v>1.0000000000000013</c:v>
                </c:pt>
                <c:pt idx="1186">
                  <c:v>1.0000000000000013</c:v>
                </c:pt>
                <c:pt idx="1187">
                  <c:v>1.0000000000000013</c:v>
                </c:pt>
                <c:pt idx="1188">
                  <c:v>1.0000000000000013</c:v>
                </c:pt>
                <c:pt idx="1189">
                  <c:v>1.0000000000000013</c:v>
                </c:pt>
                <c:pt idx="1190">
                  <c:v>1.0000000000000013</c:v>
                </c:pt>
                <c:pt idx="1191">
                  <c:v>1.0000000000000013</c:v>
                </c:pt>
                <c:pt idx="1192">
                  <c:v>1.0000000000000013</c:v>
                </c:pt>
                <c:pt idx="1193">
                  <c:v>1.0000000000000013</c:v>
                </c:pt>
                <c:pt idx="1194">
                  <c:v>1.0000000000000013</c:v>
                </c:pt>
                <c:pt idx="1195">
                  <c:v>1.0000000000000013</c:v>
                </c:pt>
                <c:pt idx="1196">
                  <c:v>1.0000000000000013</c:v>
                </c:pt>
                <c:pt idx="1197">
                  <c:v>1.0000000000000013</c:v>
                </c:pt>
                <c:pt idx="1198">
                  <c:v>1.0000000000000013</c:v>
                </c:pt>
                <c:pt idx="1199">
                  <c:v>1.0000000000000013</c:v>
                </c:pt>
                <c:pt idx="1200">
                  <c:v>1.0000000000000013</c:v>
                </c:pt>
                <c:pt idx="1201">
                  <c:v>1.0000000000000013</c:v>
                </c:pt>
                <c:pt idx="1202">
                  <c:v>1.0000000000000013</c:v>
                </c:pt>
                <c:pt idx="1203">
                  <c:v>1.0000000000000013</c:v>
                </c:pt>
                <c:pt idx="1204">
                  <c:v>1.0000000000000013</c:v>
                </c:pt>
                <c:pt idx="1205">
                  <c:v>1.0000000000000013</c:v>
                </c:pt>
                <c:pt idx="1206">
                  <c:v>1.0000000000000013</c:v>
                </c:pt>
                <c:pt idx="1207">
                  <c:v>1.0000000000000013</c:v>
                </c:pt>
                <c:pt idx="1208">
                  <c:v>1.0000000000000013</c:v>
                </c:pt>
                <c:pt idx="1209">
                  <c:v>1.0000000000000013</c:v>
                </c:pt>
                <c:pt idx="1210">
                  <c:v>1.0000000000000013</c:v>
                </c:pt>
                <c:pt idx="1211">
                  <c:v>1.0000000000000013</c:v>
                </c:pt>
                <c:pt idx="1212">
                  <c:v>1.0000000000000013</c:v>
                </c:pt>
                <c:pt idx="1213">
                  <c:v>1.0000000000000013</c:v>
                </c:pt>
                <c:pt idx="1214">
                  <c:v>1.0000000000000013</c:v>
                </c:pt>
                <c:pt idx="1215">
                  <c:v>1.0000000000000013</c:v>
                </c:pt>
                <c:pt idx="1216">
                  <c:v>1.0000000000000013</c:v>
                </c:pt>
                <c:pt idx="1217">
                  <c:v>1.0000000000000013</c:v>
                </c:pt>
                <c:pt idx="1218">
                  <c:v>1.0000000000000013</c:v>
                </c:pt>
                <c:pt idx="1219">
                  <c:v>1.0000000000000013</c:v>
                </c:pt>
                <c:pt idx="1220">
                  <c:v>1.0000000000000013</c:v>
                </c:pt>
                <c:pt idx="1221">
                  <c:v>1.0000000000000013</c:v>
                </c:pt>
                <c:pt idx="1222">
                  <c:v>1.0000000000000013</c:v>
                </c:pt>
                <c:pt idx="1223">
                  <c:v>1.0000000000000013</c:v>
                </c:pt>
                <c:pt idx="1224">
                  <c:v>1.0000000000000013</c:v>
                </c:pt>
                <c:pt idx="1225">
                  <c:v>1.0000000000000013</c:v>
                </c:pt>
                <c:pt idx="1226">
                  <c:v>1.0000000000000013</c:v>
                </c:pt>
                <c:pt idx="1227">
                  <c:v>1.0000000000000013</c:v>
                </c:pt>
                <c:pt idx="1228">
                  <c:v>1.0000000000000013</c:v>
                </c:pt>
                <c:pt idx="1229">
                  <c:v>1.0000000000000013</c:v>
                </c:pt>
                <c:pt idx="1230">
                  <c:v>1.0000000000000013</c:v>
                </c:pt>
                <c:pt idx="1231">
                  <c:v>1.0000000000000013</c:v>
                </c:pt>
                <c:pt idx="1232">
                  <c:v>1.0000000000000013</c:v>
                </c:pt>
                <c:pt idx="1233">
                  <c:v>1.0000000000000013</c:v>
                </c:pt>
                <c:pt idx="1234">
                  <c:v>1.0000000000000013</c:v>
                </c:pt>
                <c:pt idx="1235">
                  <c:v>1.0000000000000013</c:v>
                </c:pt>
                <c:pt idx="1236">
                  <c:v>1.0000000000000013</c:v>
                </c:pt>
                <c:pt idx="1237">
                  <c:v>1.0000000000000013</c:v>
                </c:pt>
                <c:pt idx="1238">
                  <c:v>1.0000000000000013</c:v>
                </c:pt>
                <c:pt idx="1239">
                  <c:v>1.0000000000000013</c:v>
                </c:pt>
                <c:pt idx="1240">
                  <c:v>1.0000000000000013</c:v>
                </c:pt>
                <c:pt idx="1241">
                  <c:v>1.0000000000000013</c:v>
                </c:pt>
                <c:pt idx="1242">
                  <c:v>1.0000000000000013</c:v>
                </c:pt>
                <c:pt idx="1243">
                  <c:v>1.0000000000000013</c:v>
                </c:pt>
                <c:pt idx="1244">
                  <c:v>1.0000000000000013</c:v>
                </c:pt>
                <c:pt idx="1245">
                  <c:v>1.0000000000000013</c:v>
                </c:pt>
                <c:pt idx="1246">
                  <c:v>1.0000000000000013</c:v>
                </c:pt>
                <c:pt idx="1247">
                  <c:v>1.0000000000000013</c:v>
                </c:pt>
                <c:pt idx="1248">
                  <c:v>1.0000000000000013</c:v>
                </c:pt>
                <c:pt idx="1249">
                  <c:v>1.0000000000000013</c:v>
                </c:pt>
                <c:pt idx="1250">
                  <c:v>1.0000000000000013</c:v>
                </c:pt>
                <c:pt idx="1251">
                  <c:v>1.0000000000000013</c:v>
                </c:pt>
                <c:pt idx="1252">
                  <c:v>1.0000000000000013</c:v>
                </c:pt>
                <c:pt idx="1253">
                  <c:v>1.0000000000000013</c:v>
                </c:pt>
                <c:pt idx="1254">
                  <c:v>1.0000000000000013</c:v>
                </c:pt>
                <c:pt idx="1255">
                  <c:v>1.0000000000000013</c:v>
                </c:pt>
                <c:pt idx="1256">
                  <c:v>1.0000000000000013</c:v>
                </c:pt>
                <c:pt idx="1257">
                  <c:v>1.0000000000000013</c:v>
                </c:pt>
                <c:pt idx="1258">
                  <c:v>1.0000000000000013</c:v>
                </c:pt>
                <c:pt idx="1259">
                  <c:v>1.0000000000000013</c:v>
                </c:pt>
                <c:pt idx="1260">
                  <c:v>1.0000000000000013</c:v>
                </c:pt>
                <c:pt idx="1261">
                  <c:v>1.0000000000000013</c:v>
                </c:pt>
                <c:pt idx="1262">
                  <c:v>1.0000000000000013</c:v>
                </c:pt>
                <c:pt idx="1263">
                  <c:v>1.0000000000000013</c:v>
                </c:pt>
                <c:pt idx="1264">
                  <c:v>1.0000000000000013</c:v>
                </c:pt>
                <c:pt idx="1265">
                  <c:v>1.0000000000000013</c:v>
                </c:pt>
                <c:pt idx="1266">
                  <c:v>1.0000000000000013</c:v>
                </c:pt>
                <c:pt idx="1267">
                  <c:v>1.0000000000000013</c:v>
                </c:pt>
                <c:pt idx="1268">
                  <c:v>1.0000000000000013</c:v>
                </c:pt>
                <c:pt idx="1269">
                  <c:v>1.0000000000000013</c:v>
                </c:pt>
                <c:pt idx="1270">
                  <c:v>1.0000000000000013</c:v>
                </c:pt>
                <c:pt idx="1271">
                  <c:v>1.0000000000000013</c:v>
                </c:pt>
                <c:pt idx="1272">
                  <c:v>1.0000000000000013</c:v>
                </c:pt>
                <c:pt idx="1273">
                  <c:v>1.0000000000000013</c:v>
                </c:pt>
                <c:pt idx="1274">
                  <c:v>1.0000000000000013</c:v>
                </c:pt>
                <c:pt idx="1275">
                  <c:v>1.0000000000000013</c:v>
                </c:pt>
                <c:pt idx="1276">
                  <c:v>1.0000000000000013</c:v>
                </c:pt>
                <c:pt idx="1277">
                  <c:v>1.0000000000000013</c:v>
                </c:pt>
                <c:pt idx="1278">
                  <c:v>1.0000000000000013</c:v>
                </c:pt>
                <c:pt idx="1279">
                  <c:v>1.0000000000000013</c:v>
                </c:pt>
                <c:pt idx="1280">
                  <c:v>1.0000000000000013</c:v>
                </c:pt>
                <c:pt idx="1281">
                  <c:v>1.0000000000000013</c:v>
                </c:pt>
                <c:pt idx="1282">
                  <c:v>1.0000000000000013</c:v>
                </c:pt>
                <c:pt idx="1283">
                  <c:v>1.0000000000000013</c:v>
                </c:pt>
                <c:pt idx="1284">
                  <c:v>1.0000000000000013</c:v>
                </c:pt>
                <c:pt idx="1285">
                  <c:v>1.0000000000000013</c:v>
                </c:pt>
                <c:pt idx="1286">
                  <c:v>1.0000000000000013</c:v>
                </c:pt>
                <c:pt idx="1287">
                  <c:v>1.0000000000000013</c:v>
                </c:pt>
                <c:pt idx="1288">
                  <c:v>1.0000000000000013</c:v>
                </c:pt>
                <c:pt idx="1289">
                  <c:v>1.0000000000000013</c:v>
                </c:pt>
                <c:pt idx="1290">
                  <c:v>1.0000000000000013</c:v>
                </c:pt>
                <c:pt idx="1291">
                  <c:v>1.0000000000000013</c:v>
                </c:pt>
                <c:pt idx="1292">
                  <c:v>1.0000000000000013</c:v>
                </c:pt>
                <c:pt idx="1293">
                  <c:v>1.0000000000000013</c:v>
                </c:pt>
                <c:pt idx="1294">
                  <c:v>1.0000000000000013</c:v>
                </c:pt>
                <c:pt idx="1295">
                  <c:v>1.0000000000000013</c:v>
                </c:pt>
                <c:pt idx="1296">
                  <c:v>1.0000000000000013</c:v>
                </c:pt>
                <c:pt idx="1297">
                  <c:v>1.0000000000000013</c:v>
                </c:pt>
                <c:pt idx="1298">
                  <c:v>1.0000000000000013</c:v>
                </c:pt>
                <c:pt idx="1299">
                  <c:v>1.0000000000000013</c:v>
                </c:pt>
                <c:pt idx="1300">
                  <c:v>1.0000000000000013</c:v>
                </c:pt>
                <c:pt idx="1301">
                  <c:v>1.0000000000000013</c:v>
                </c:pt>
                <c:pt idx="1302">
                  <c:v>1.0000000000000013</c:v>
                </c:pt>
                <c:pt idx="1303">
                  <c:v>1.0000000000000013</c:v>
                </c:pt>
                <c:pt idx="1304">
                  <c:v>1.0000000000000013</c:v>
                </c:pt>
                <c:pt idx="1305">
                  <c:v>1.0000000000000013</c:v>
                </c:pt>
                <c:pt idx="1306">
                  <c:v>1.0000000000000013</c:v>
                </c:pt>
                <c:pt idx="1307">
                  <c:v>1.0000000000000013</c:v>
                </c:pt>
                <c:pt idx="1308">
                  <c:v>1.0000000000000013</c:v>
                </c:pt>
                <c:pt idx="1309">
                  <c:v>1.0000000000000013</c:v>
                </c:pt>
                <c:pt idx="1310">
                  <c:v>1.0000000000000013</c:v>
                </c:pt>
                <c:pt idx="1311">
                  <c:v>1.0000000000000013</c:v>
                </c:pt>
                <c:pt idx="1312">
                  <c:v>1.0000000000000013</c:v>
                </c:pt>
                <c:pt idx="1313">
                  <c:v>1.0000000000000013</c:v>
                </c:pt>
                <c:pt idx="1314">
                  <c:v>1.0000000000000013</c:v>
                </c:pt>
                <c:pt idx="1315">
                  <c:v>1.0000000000000013</c:v>
                </c:pt>
                <c:pt idx="1316">
                  <c:v>1.0000000000000013</c:v>
                </c:pt>
                <c:pt idx="1317">
                  <c:v>1.0000000000000013</c:v>
                </c:pt>
                <c:pt idx="1318">
                  <c:v>1.0000000000000013</c:v>
                </c:pt>
                <c:pt idx="1319">
                  <c:v>1.0000000000000013</c:v>
                </c:pt>
                <c:pt idx="1320">
                  <c:v>1.0000000000000013</c:v>
                </c:pt>
                <c:pt idx="1321">
                  <c:v>1.0000000000000013</c:v>
                </c:pt>
                <c:pt idx="1322">
                  <c:v>1.0000000000000013</c:v>
                </c:pt>
                <c:pt idx="1323">
                  <c:v>1.0000000000000013</c:v>
                </c:pt>
                <c:pt idx="1324">
                  <c:v>1.0000000000000013</c:v>
                </c:pt>
                <c:pt idx="1325">
                  <c:v>1.0000000000000013</c:v>
                </c:pt>
                <c:pt idx="1326">
                  <c:v>1.0000000000000013</c:v>
                </c:pt>
                <c:pt idx="1327">
                  <c:v>1.0000000000000013</c:v>
                </c:pt>
                <c:pt idx="1328">
                  <c:v>1.0000000000000013</c:v>
                </c:pt>
                <c:pt idx="1329">
                  <c:v>1.0000000000000013</c:v>
                </c:pt>
                <c:pt idx="1330">
                  <c:v>1.0000000000000013</c:v>
                </c:pt>
                <c:pt idx="1331">
                  <c:v>1.0000000000000013</c:v>
                </c:pt>
                <c:pt idx="1332">
                  <c:v>1.0000000000000013</c:v>
                </c:pt>
                <c:pt idx="1333">
                  <c:v>1.0000000000000013</c:v>
                </c:pt>
                <c:pt idx="1334">
                  <c:v>1.0000000000000013</c:v>
                </c:pt>
                <c:pt idx="1335">
                  <c:v>1.0000000000000013</c:v>
                </c:pt>
                <c:pt idx="1336">
                  <c:v>1.0000000000000013</c:v>
                </c:pt>
                <c:pt idx="1337">
                  <c:v>1.0000000000000013</c:v>
                </c:pt>
                <c:pt idx="1338">
                  <c:v>1.0000000000000013</c:v>
                </c:pt>
                <c:pt idx="1339">
                  <c:v>1.0000000000000013</c:v>
                </c:pt>
                <c:pt idx="1340">
                  <c:v>1.0000000000000013</c:v>
                </c:pt>
                <c:pt idx="1341">
                  <c:v>1.0000000000000013</c:v>
                </c:pt>
                <c:pt idx="1342">
                  <c:v>1.0000000000000013</c:v>
                </c:pt>
                <c:pt idx="1343">
                  <c:v>1.0000000000000013</c:v>
                </c:pt>
                <c:pt idx="1344">
                  <c:v>1.0000000000000013</c:v>
                </c:pt>
                <c:pt idx="1345">
                  <c:v>1.0000000000000013</c:v>
                </c:pt>
                <c:pt idx="1346">
                  <c:v>1.0000000000000013</c:v>
                </c:pt>
                <c:pt idx="1347">
                  <c:v>1.0000000000000013</c:v>
                </c:pt>
                <c:pt idx="1348">
                  <c:v>1.0000000000000013</c:v>
                </c:pt>
                <c:pt idx="1349">
                  <c:v>1.0000000000000013</c:v>
                </c:pt>
                <c:pt idx="1350">
                  <c:v>1.0000000000000013</c:v>
                </c:pt>
                <c:pt idx="1351">
                  <c:v>1.0000000000000013</c:v>
                </c:pt>
                <c:pt idx="1352">
                  <c:v>1.0000000000000013</c:v>
                </c:pt>
                <c:pt idx="1353">
                  <c:v>1.0000000000000013</c:v>
                </c:pt>
                <c:pt idx="1354">
                  <c:v>1.0000000000000013</c:v>
                </c:pt>
                <c:pt idx="1355">
                  <c:v>1.0000000000000013</c:v>
                </c:pt>
                <c:pt idx="1356">
                  <c:v>1.0000000000000013</c:v>
                </c:pt>
                <c:pt idx="1357">
                  <c:v>1.0000000000000013</c:v>
                </c:pt>
                <c:pt idx="1358">
                  <c:v>1.0000000000000013</c:v>
                </c:pt>
                <c:pt idx="1359">
                  <c:v>1.0000000000000013</c:v>
                </c:pt>
                <c:pt idx="1360">
                  <c:v>1.0000000000000013</c:v>
                </c:pt>
                <c:pt idx="1361">
                  <c:v>1.0000000000000013</c:v>
                </c:pt>
                <c:pt idx="1362">
                  <c:v>1.0000000000000013</c:v>
                </c:pt>
                <c:pt idx="1363">
                  <c:v>1.0000000000000013</c:v>
                </c:pt>
                <c:pt idx="1364">
                  <c:v>1.0000000000000013</c:v>
                </c:pt>
                <c:pt idx="1365">
                  <c:v>1.0000000000000013</c:v>
                </c:pt>
                <c:pt idx="1366">
                  <c:v>1.0000000000000013</c:v>
                </c:pt>
                <c:pt idx="1367">
                  <c:v>1.0000000000000013</c:v>
                </c:pt>
                <c:pt idx="1368">
                  <c:v>1.0000000000000013</c:v>
                </c:pt>
                <c:pt idx="1369">
                  <c:v>1.0000000000000013</c:v>
                </c:pt>
                <c:pt idx="1370">
                  <c:v>1.0000000000000013</c:v>
                </c:pt>
                <c:pt idx="1371">
                  <c:v>1.0000000000000013</c:v>
                </c:pt>
                <c:pt idx="1372">
                  <c:v>1.0000000000000013</c:v>
                </c:pt>
                <c:pt idx="1373">
                  <c:v>1.0000000000000013</c:v>
                </c:pt>
                <c:pt idx="1374">
                  <c:v>1.0000000000000013</c:v>
                </c:pt>
                <c:pt idx="1375">
                  <c:v>1.0000000000000013</c:v>
                </c:pt>
                <c:pt idx="1376">
                  <c:v>1.0000000000000013</c:v>
                </c:pt>
                <c:pt idx="1377">
                  <c:v>1.0000000000000013</c:v>
                </c:pt>
                <c:pt idx="1378">
                  <c:v>1.0000000000000013</c:v>
                </c:pt>
                <c:pt idx="1379">
                  <c:v>1.0000000000000013</c:v>
                </c:pt>
                <c:pt idx="1380">
                  <c:v>1.0000000000000013</c:v>
                </c:pt>
                <c:pt idx="1381">
                  <c:v>1.0000000000000013</c:v>
                </c:pt>
                <c:pt idx="1382">
                  <c:v>1.0000000000000013</c:v>
                </c:pt>
                <c:pt idx="1383">
                  <c:v>1.0000000000000013</c:v>
                </c:pt>
                <c:pt idx="1384">
                  <c:v>1.0000000000000013</c:v>
                </c:pt>
                <c:pt idx="1385">
                  <c:v>1.0000000000000013</c:v>
                </c:pt>
                <c:pt idx="1386">
                  <c:v>1.0000000000000013</c:v>
                </c:pt>
                <c:pt idx="1387">
                  <c:v>1.0000000000000013</c:v>
                </c:pt>
                <c:pt idx="1388">
                  <c:v>1.0000000000000013</c:v>
                </c:pt>
                <c:pt idx="1389">
                  <c:v>1.0000000000000013</c:v>
                </c:pt>
                <c:pt idx="1390">
                  <c:v>1.0000000000000013</c:v>
                </c:pt>
                <c:pt idx="1391">
                  <c:v>1.0000000000000013</c:v>
                </c:pt>
                <c:pt idx="1392">
                  <c:v>1.0000000000000013</c:v>
                </c:pt>
                <c:pt idx="1393">
                  <c:v>1.0000000000000013</c:v>
                </c:pt>
                <c:pt idx="1394">
                  <c:v>1.0000000000000013</c:v>
                </c:pt>
                <c:pt idx="1395">
                  <c:v>1.0000000000000013</c:v>
                </c:pt>
                <c:pt idx="1396">
                  <c:v>1.0000000000000013</c:v>
                </c:pt>
                <c:pt idx="1397">
                  <c:v>1.0000000000000013</c:v>
                </c:pt>
                <c:pt idx="1398">
                  <c:v>1.0000000000000013</c:v>
                </c:pt>
                <c:pt idx="1399">
                  <c:v>1.0000000000000013</c:v>
                </c:pt>
                <c:pt idx="1400">
                  <c:v>1.0000000000000013</c:v>
                </c:pt>
                <c:pt idx="1401">
                  <c:v>1.0000000000000013</c:v>
                </c:pt>
                <c:pt idx="1402">
                  <c:v>1.0000000000000013</c:v>
                </c:pt>
                <c:pt idx="1403">
                  <c:v>1.0000000000000013</c:v>
                </c:pt>
                <c:pt idx="1404">
                  <c:v>1.0000000000000013</c:v>
                </c:pt>
                <c:pt idx="1405">
                  <c:v>1.0000000000000013</c:v>
                </c:pt>
                <c:pt idx="1406">
                  <c:v>1.0000000000000013</c:v>
                </c:pt>
                <c:pt idx="1407">
                  <c:v>1.0000000000000013</c:v>
                </c:pt>
                <c:pt idx="1408">
                  <c:v>1.0000000000000013</c:v>
                </c:pt>
                <c:pt idx="1409">
                  <c:v>1.0000000000000013</c:v>
                </c:pt>
                <c:pt idx="1410">
                  <c:v>1.0000000000000013</c:v>
                </c:pt>
                <c:pt idx="1411">
                  <c:v>1.0000000000000013</c:v>
                </c:pt>
                <c:pt idx="1412">
                  <c:v>1.0000000000000013</c:v>
                </c:pt>
                <c:pt idx="1413">
                  <c:v>1.0000000000000013</c:v>
                </c:pt>
                <c:pt idx="1414">
                  <c:v>1.0000000000000013</c:v>
                </c:pt>
                <c:pt idx="1415">
                  <c:v>1.0000000000000013</c:v>
                </c:pt>
                <c:pt idx="1416">
                  <c:v>1.0000000000000013</c:v>
                </c:pt>
                <c:pt idx="1417">
                  <c:v>1.0000000000000013</c:v>
                </c:pt>
                <c:pt idx="1418">
                  <c:v>1.0000000000000013</c:v>
                </c:pt>
                <c:pt idx="1419">
                  <c:v>1.0000000000000013</c:v>
                </c:pt>
                <c:pt idx="1420">
                  <c:v>1.0000000000000013</c:v>
                </c:pt>
                <c:pt idx="1421">
                  <c:v>1.0000000000000013</c:v>
                </c:pt>
                <c:pt idx="1422">
                  <c:v>1.0000000000000013</c:v>
                </c:pt>
                <c:pt idx="1423">
                  <c:v>1.0000000000000013</c:v>
                </c:pt>
                <c:pt idx="1424">
                  <c:v>1.0000000000000013</c:v>
                </c:pt>
                <c:pt idx="1425">
                  <c:v>1.0000000000000013</c:v>
                </c:pt>
                <c:pt idx="1426">
                  <c:v>1.0000000000000013</c:v>
                </c:pt>
                <c:pt idx="1427">
                  <c:v>1.0000000000000013</c:v>
                </c:pt>
                <c:pt idx="1428">
                  <c:v>1.0000000000000013</c:v>
                </c:pt>
                <c:pt idx="1429">
                  <c:v>1.0000000000000013</c:v>
                </c:pt>
                <c:pt idx="1430">
                  <c:v>1.0000000000000013</c:v>
                </c:pt>
                <c:pt idx="1431">
                  <c:v>1.0000000000000013</c:v>
                </c:pt>
                <c:pt idx="1432">
                  <c:v>1.0000000000000013</c:v>
                </c:pt>
                <c:pt idx="1433">
                  <c:v>1.0000000000000013</c:v>
                </c:pt>
                <c:pt idx="1434">
                  <c:v>1.0000000000000013</c:v>
                </c:pt>
                <c:pt idx="1435">
                  <c:v>1.0000000000000013</c:v>
                </c:pt>
                <c:pt idx="1436">
                  <c:v>1.0000000000000013</c:v>
                </c:pt>
                <c:pt idx="1437">
                  <c:v>1.0000000000000013</c:v>
                </c:pt>
                <c:pt idx="1438">
                  <c:v>1.0000000000000013</c:v>
                </c:pt>
                <c:pt idx="1439">
                  <c:v>1.0000000000000013</c:v>
                </c:pt>
                <c:pt idx="1440">
                  <c:v>1.0000000000000013</c:v>
                </c:pt>
                <c:pt idx="1441">
                  <c:v>1.0000000000000013</c:v>
                </c:pt>
                <c:pt idx="1442">
                  <c:v>1.0000000000000013</c:v>
                </c:pt>
                <c:pt idx="1443">
                  <c:v>1.0000000000000013</c:v>
                </c:pt>
                <c:pt idx="1444">
                  <c:v>1.0000000000000013</c:v>
                </c:pt>
                <c:pt idx="1445">
                  <c:v>1.0000000000000013</c:v>
                </c:pt>
                <c:pt idx="1446">
                  <c:v>1.0000000000000013</c:v>
                </c:pt>
                <c:pt idx="1447">
                  <c:v>1.0000000000000013</c:v>
                </c:pt>
                <c:pt idx="1448">
                  <c:v>1.0000000000000013</c:v>
                </c:pt>
                <c:pt idx="1449">
                  <c:v>1.0000000000000013</c:v>
                </c:pt>
                <c:pt idx="1450">
                  <c:v>1.0000000000000013</c:v>
                </c:pt>
                <c:pt idx="1451">
                  <c:v>1.0000000000000013</c:v>
                </c:pt>
                <c:pt idx="1452">
                  <c:v>1.0000000000000013</c:v>
                </c:pt>
                <c:pt idx="1453">
                  <c:v>1.0000000000000013</c:v>
                </c:pt>
                <c:pt idx="1454">
                  <c:v>1.0000000000000013</c:v>
                </c:pt>
                <c:pt idx="1455">
                  <c:v>1.0000000000000013</c:v>
                </c:pt>
                <c:pt idx="1456">
                  <c:v>1.0000000000000013</c:v>
                </c:pt>
                <c:pt idx="1457">
                  <c:v>1.0000000000000013</c:v>
                </c:pt>
                <c:pt idx="1458">
                  <c:v>1.0000000000000013</c:v>
                </c:pt>
                <c:pt idx="1459">
                  <c:v>1.0000000000000013</c:v>
                </c:pt>
                <c:pt idx="1460">
                  <c:v>1.0000000000000013</c:v>
                </c:pt>
                <c:pt idx="1461">
                  <c:v>1.0000000000000013</c:v>
                </c:pt>
                <c:pt idx="1462">
                  <c:v>1.0000000000000013</c:v>
                </c:pt>
                <c:pt idx="1463">
                  <c:v>1.0000000000000013</c:v>
                </c:pt>
                <c:pt idx="1464">
                  <c:v>1.0000000000000013</c:v>
                </c:pt>
                <c:pt idx="1465">
                  <c:v>1.0000000000000013</c:v>
                </c:pt>
                <c:pt idx="1466">
                  <c:v>1.0000000000000013</c:v>
                </c:pt>
                <c:pt idx="1467">
                  <c:v>1.0000000000000013</c:v>
                </c:pt>
                <c:pt idx="1468">
                  <c:v>1.0000000000000013</c:v>
                </c:pt>
                <c:pt idx="1469">
                  <c:v>1.0000000000000013</c:v>
                </c:pt>
                <c:pt idx="1470">
                  <c:v>1.0000000000000013</c:v>
                </c:pt>
                <c:pt idx="1471">
                  <c:v>1.0000000000000013</c:v>
                </c:pt>
                <c:pt idx="1472">
                  <c:v>1.0000000000000013</c:v>
                </c:pt>
                <c:pt idx="1473">
                  <c:v>1.0000000000000013</c:v>
                </c:pt>
                <c:pt idx="1474">
                  <c:v>1.0000000000000013</c:v>
                </c:pt>
                <c:pt idx="1475">
                  <c:v>1.0000000000000013</c:v>
                </c:pt>
                <c:pt idx="1476">
                  <c:v>1.0000000000000013</c:v>
                </c:pt>
                <c:pt idx="1477">
                  <c:v>1.0000000000000013</c:v>
                </c:pt>
                <c:pt idx="1478">
                  <c:v>1.0000000000000013</c:v>
                </c:pt>
                <c:pt idx="1479">
                  <c:v>1.0000000000000013</c:v>
                </c:pt>
                <c:pt idx="1480">
                  <c:v>1.0000000000000013</c:v>
                </c:pt>
                <c:pt idx="1481">
                  <c:v>1.0000000000000013</c:v>
                </c:pt>
                <c:pt idx="1482">
                  <c:v>1.0000000000000013</c:v>
                </c:pt>
                <c:pt idx="1483">
                  <c:v>1.0000000000000013</c:v>
                </c:pt>
                <c:pt idx="1484">
                  <c:v>1.0000000000000013</c:v>
                </c:pt>
                <c:pt idx="1485">
                  <c:v>1.0000000000000013</c:v>
                </c:pt>
                <c:pt idx="1486">
                  <c:v>1.0000000000000013</c:v>
                </c:pt>
                <c:pt idx="1487">
                  <c:v>1.0000000000000013</c:v>
                </c:pt>
                <c:pt idx="1488">
                  <c:v>1.0000000000000013</c:v>
                </c:pt>
                <c:pt idx="1489">
                  <c:v>1.0000000000000013</c:v>
                </c:pt>
                <c:pt idx="1490">
                  <c:v>1.0000000000000013</c:v>
                </c:pt>
                <c:pt idx="1491">
                  <c:v>1.0000000000000013</c:v>
                </c:pt>
                <c:pt idx="1492">
                  <c:v>1.0000000000000013</c:v>
                </c:pt>
                <c:pt idx="1493">
                  <c:v>1.0000000000000013</c:v>
                </c:pt>
                <c:pt idx="1494">
                  <c:v>1.0000000000000013</c:v>
                </c:pt>
                <c:pt idx="1495">
                  <c:v>1.0000000000000013</c:v>
                </c:pt>
                <c:pt idx="1496">
                  <c:v>1.0000000000000013</c:v>
                </c:pt>
                <c:pt idx="1497">
                  <c:v>1.0000000000000013</c:v>
                </c:pt>
                <c:pt idx="1498">
                  <c:v>1.0000000000000013</c:v>
                </c:pt>
                <c:pt idx="1499">
                  <c:v>1.0000000000000013</c:v>
                </c:pt>
                <c:pt idx="1500">
                  <c:v>1.0000000000000013</c:v>
                </c:pt>
                <c:pt idx="1501">
                  <c:v>1.0000000000000013</c:v>
                </c:pt>
                <c:pt idx="1502">
                  <c:v>1.0000000000000013</c:v>
                </c:pt>
                <c:pt idx="1503">
                  <c:v>1.0000000000000013</c:v>
                </c:pt>
                <c:pt idx="1504">
                  <c:v>1.0000000000000013</c:v>
                </c:pt>
                <c:pt idx="1505">
                  <c:v>1.0000000000000013</c:v>
                </c:pt>
                <c:pt idx="1506">
                  <c:v>1.0000000000000013</c:v>
                </c:pt>
                <c:pt idx="1507">
                  <c:v>1.0000000000000013</c:v>
                </c:pt>
                <c:pt idx="1508">
                  <c:v>1.0000000000000013</c:v>
                </c:pt>
                <c:pt idx="1509">
                  <c:v>1.0000000000000013</c:v>
                </c:pt>
                <c:pt idx="1510">
                  <c:v>1.0000000000000013</c:v>
                </c:pt>
                <c:pt idx="1511">
                  <c:v>1.0000000000000013</c:v>
                </c:pt>
                <c:pt idx="1512">
                  <c:v>1.0000000000000013</c:v>
                </c:pt>
                <c:pt idx="1513">
                  <c:v>1.0000000000000013</c:v>
                </c:pt>
                <c:pt idx="1514">
                  <c:v>1.0000000000000013</c:v>
                </c:pt>
                <c:pt idx="1515">
                  <c:v>1.0000000000000013</c:v>
                </c:pt>
                <c:pt idx="1516">
                  <c:v>1.0000000000000013</c:v>
                </c:pt>
                <c:pt idx="1517">
                  <c:v>1.0000000000000013</c:v>
                </c:pt>
                <c:pt idx="1518">
                  <c:v>1.0000000000000013</c:v>
                </c:pt>
                <c:pt idx="1519">
                  <c:v>1.0000000000000013</c:v>
                </c:pt>
                <c:pt idx="1520">
                  <c:v>1.0000000000000013</c:v>
                </c:pt>
                <c:pt idx="1521">
                  <c:v>1.0000000000000013</c:v>
                </c:pt>
                <c:pt idx="1522">
                  <c:v>1.0000000000000013</c:v>
                </c:pt>
                <c:pt idx="1523">
                  <c:v>1.0000000000000013</c:v>
                </c:pt>
                <c:pt idx="1524">
                  <c:v>1.0000000000000013</c:v>
                </c:pt>
                <c:pt idx="1525">
                  <c:v>1.0000000000000013</c:v>
                </c:pt>
                <c:pt idx="1526">
                  <c:v>1.0000000000000013</c:v>
                </c:pt>
                <c:pt idx="1527">
                  <c:v>1.0000000000000013</c:v>
                </c:pt>
                <c:pt idx="1528">
                  <c:v>1.0000000000000013</c:v>
                </c:pt>
                <c:pt idx="1529">
                  <c:v>1.0000000000000013</c:v>
                </c:pt>
                <c:pt idx="1530">
                  <c:v>1.0000000000000013</c:v>
                </c:pt>
                <c:pt idx="1531">
                  <c:v>1.0000000000000013</c:v>
                </c:pt>
                <c:pt idx="1532">
                  <c:v>1.0000000000000013</c:v>
                </c:pt>
                <c:pt idx="1533">
                  <c:v>1.0000000000000013</c:v>
                </c:pt>
                <c:pt idx="1534">
                  <c:v>1.0000000000000013</c:v>
                </c:pt>
                <c:pt idx="1535">
                  <c:v>1.0000000000000013</c:v>
                </c:pt>
                <c:pt idx="1536">
                  <c:v>1.0000000000000013</c:v>
                </c:pt>
                <c:pt idx="1537">
                  <c:v>1.0000000000000013</c:v>
                </c:pt>
                <c:pt idx="1538">
                  <c:v>1.0000000000000013</c:v>
                </c:pt>
                <c:pt idx="1539">
                  <c:v>1.0000000000000013</c:v>
                </c:pt>
                <c:pt idx="1540">
                  <c:v>1.0000000000000013</c:v>
                </c:pt>
                <c:pt idx="1541">
                  <c:v>1.0000000000000013</c:v>
                </c:pt>
                <c:pt idx="1542">
                  <c:v>1.0000000000000013</c:v>
                </c:pt>
                <c:pt idx="1543">
                  <c:v>1.0000000000000013</c:v>
                </c:pt>
                <c:pt idx="1544">
                  <c:v>1.0000000000000013</c:v>
                </c:pt>
                <c:pt idx="1545">
                  <c:v>1.0000000000000013</c:v>
                </c:pt>
                <c:pt idx="1546">
                  <c:v>1.0000000000000013</c:v>
                </c:pt>
                <c:pt idx="1547">
                  <c:v>1.0000000000000013</c:v>
                </c:pt>
                <c:pt idx="1548">
                  <c:v>1.0000000000000013</c:v>
                </c:pt>
                <c:pt idx="1549">
                  <c:v>1.0000000000000013</c:v>
                </c:pt>
                <c:pt idx="1550">
                  <c:v>1.0000000000000013</c:v>
                </c:pt>
                <c:pt idx="1551">
                  <c:v>1.0000000000000013</c:v>
                </c:pt>
                <c:pt idx="1552">
                  <c:v>1.0000000000000013</c:v>
                </c:pt>
                <c:pt idx="1553">
                  <c:v>1.0000000000000013</c:v>
                </c:pt>
                <c:pt idx="1554">
                  <c:v>1.0000000000000013</c:v>
                </c:pt>
                <c:pt idx="1555">
                  <c:v>1.0000000000000013</c:v>
                </c:pt>
                <c:pt idx="1556">
                  <c:v>1.0000000000000013</c:v>
                </c:pt>
                <c:pt idx="1557">
                  <c:v>1.0000000000000013</c:v>
                </c:pt>
                <c:pt idx="1558">
                  <c:v>1.0000000000000013</c:v>
                </c:pt>
                <c:pt idx="1559">
                  <c:v>1.0000000000000013</c:v>
                </c:pt>
                <c:pt idx="1560">
                  <c:v>1.0000000000000013</c:v>
                </c:pt>
                <c:pt idx="1561">
                  <c:v>1.0000000000000013</c:v>
                </c:pt>
                <c:pt idx="1562">
                  <c:v>1.0000000000000013</c:v>
                </c:pt>
                <c:pt idx="1563">
                  <c:v>1.0000000000000013</c:v>
                </c:pt>
                <c:pt idx="1564">
                  <c:v>1.0000000000000013</c:v>
                </c:pt>
                <c:pt idx="1565">
                  <c:v>1.0000000000000013</c:v>
                </c:pt>
                <c:pt idx="1566">
                  <c:v>1.0000000000000013</c:v>
                </c:pt>
                <c:pt idx="1567">
                  <c:v>1.0000000000000013</c:v>
                </c:pt>
                <c:pt idx="1568">
                  <c:v>1.0000000000000013</c:v>
                </c:pt>
                <c:pt idx="1569">
                  <c:v>1.0000000000000013</c:v>
                </c:pt>
                <c:pt idx="1570">
                  <c:v>1.0000000000000013</c:v>
                </c:pt>
                <c:pt idx="1571">
                  <c:v>1.0000000000000013</c:v>
                </c:pt>
                <c:pt idx="1572">
                  <c:v>1.0000000000000013</c:v>
                </c:pt>
                <c:pt idx="1573">
                  <c:v>1.0000000000000013</c:v>
                </c:pt>
                <c:pt idx="1574">
                  <c:v>1.0000000000000013</c:v>
                </c:pt>
                <c:pt idx="1575">
                  <c:v>1.0000000000000013</c:v>
                </c:pt>
                <c:pt idx="1576">
                  <c:v>1.0000000000000013</c:v>
                </c:pt>
                <c:pt idx="1577">
                  <c:v>1.0000000000000013</c:v>
                </c:pt>
                <c:pt idx="1578">
                  <c:v>1.0000000000000013</c:v>
                </c:pt>
                <c:pt idx="1579">
                  <c:v>1.0000000000000013</c:v>
                </c:pt>
                <c:pt idx="1580">
                  <c:v>1.0000000000000013</c:v>
                </c:pt>
                <c:pt idx="1581">
                  <c:v>1.0000000000000013</c:v>
                </c:pt>
                <c:pt idx="1582">
                  <c:v>1.0000000000000013</c:v>
                </c:pt>
                <c:pt idx="1583">
                  <c:v>1.0000000000000013</c:v>
                </c:pt>
                <c:pt idx="1584">
                  <c:v>1.0000000000000013</c:v>
                </c:pt>
                <c:pt idx="1585">
                  <c:v>1.0000000000000013</c:v>
                </c:pt>
                <c:pt idx="1586">
                  <c:v>1.0000000000000013</c:v>
                </c:pt>
                <c:pt idx="1587">
                  <c:v>1.0000000000000013</c:v>
                </c:pt>
                <c:pt idx="1588">
                  <c:v>1.0000000000000013</c:v>
                </c:pt>
                <c:pt idx="1589">
                  <c:v>1.0000000000000013</c:v>
                </c:pt>
                <c:pt idx="1590">
                  <c:v>1.0000000000000013</c:v>
                </c:pt>
                <c:pt idx="1591">
                  <c:v>1.0000000000000013</c:v>
                </c:pt>
                <c:pt idx="1592">
                  <c:v>1.0000000000000013</c:v>
                </c:pt>
                <c:pt idx="1593">
                  <c:v>1.0000000000000013</c:v>
                </c:pt>
                <c:pt idx="1594">
                  <c:v>1.0000000000000013</c:v>
                </c:pt>
                <c:pt idx="1595">
                  <c:v>1.0000000000000013</c:v>
                </c:pt>
                <c:pt idx="1596">
                  <c:v>1.0000000000000013</c:v>
                </c:pt>
                <c:pt idx="1597">
                  <c:v>1.0000000000000013</c:v>
                </c:pt>
                <c:pt idx="1598">
                  <c:v>1.0000000000000013</c:v>
                </c:pt>
                <c:pt idx="1599">
                  <c:v>1.0000000000000013</c:v>
                </c:pt>
                <c:pt idx="1600">
                  <c:v>1.0000000000000013</c:v>
                </c:pt>
                <c:pt idx="1601">
                  <c:v>1.0000000000000013</c:v>
                </c:pt>
                <c:pt idx="1602">
                  <c:v>1.0000000000000013</c:v>
                </c:pt>
                <c:pt idx="1603">
                  <c:v>1.0000000000000013</c:v>
                </c:pt>
                <c:pt idx="1604">
                  <c:v>1.0000000000000013</c:v>
                </c:pt>
                <c:pt idx="1605">
                  <c:v>1.0000000000000013</c:v>
                </c:pt>
                <c:pt idx="1606">
                  <c:v>1.0000000000000013</c:v>
                </c:pt>
                <c:pt idx="1607">
                  <c:v>1.0000000000000013</c:v>
                </c:pt>
                <c:pt idx="1608">
                  <c:v>1.0000000000000013</c:v>
                </c:pt>
                <c:pt idx="1609">
                  <c:v>1.0000000000000013</c:v>
                </c:pt>
                <c:pt idx="1610">
                  <c:v>1.0000000000000013</c:v>
                </c:pt>
                <c:pt idx="1611">
                  <c:v>1.0000000000000013</c:v>
                </c:pt>
                <c:pt idx="1612">
                  <c:v>1.0000000000000013</c:v>
                </c:pt>
                <c:pt idx="1613">
                  <c:v>1.0000000000000013</c:v>
                </c:pt>
                <c:pt idx="1614">
                  <c:v>1.0000000000000013</c:v>
                </c:pt>
                <c:pt idx="1615">
                  <c:v>1.0000000000000013</c:v>
                </c:pt>
                <c:pt idx="1616">
                  <c:v>1.0000000000000013</c:v>
                </c:pt>
                <c:pt idx="1617">
                  <c:v>1.0000000000000013</c:v>
                </c:pt>
                <c:pt idx="1618">
                  <c:v>1.0000000000000013</c:v>
                </c:pt>
                <c:pt idx="1619">
                  <c:v>1.0000000000000013</c:v>
                </c:pt>
                <c:pt idx="1620">
                  <c:v>1.0000000000000013</c:v>
                </c:pt>
                <c:pt idx="1621">
                  <c:v>1.0000000000000013</c:v>
                </c:pt>
                <c:pt idx="1622">
                  <c:v>1.0000000000000013</c:v>
                </c:pt>
                <c:pt idx="1623">
                  <c:v>1.0000000000000013</c:v>
                </c:pt>
                <c:pt idx="1624">
                  <c:v>1.0000000000000013</c:v>
                </c:pt>
                <c:pt idx="1625">
                  <c:v>1.0000000000000013</c:v>
                </c:pt>
                <c:pt idx="1626">
                  <c:v>1.0000000000000013</c:v>
                </c:pt>
                <c:pt idx="1627">
                  <c:v>1.0000000000000013</c:v>
                </c:pt>
                <c:pt idx="1628">
                  <c:v>1.0000000000000013</c:v>
                </c:pt>
                <c:pt idx="1629">
                  <c:v>1.0000000000000013</c:v>
                </c:pt>
                <c:pt idx="1630">
                  <c:v>1.0000000000000013</c:v>
                </c:pt>
                <c:pt idx="1631">
                  <c:v>1.0000000000000013</c:v>
                </c:pt>
                <c:pt idx="1632">
                  <c:v>1.0000000000000013</c:v>
                </c:pt>
                <c:pt idx="1633">
                  <c:v>1.0000000000000013</c:v>
                </c:pt>
                <c:pt idx="1634">
                  <c:v>1.0000000000000013</c:v>
                </c:pt>
                <c:pt idx="1635">
                  <c:v>1.0000000000000013</c:v>
                </c:pt>
                <c:pt idx="1636">
                  <c:v>1.0000000000000013</c:v>
                </c:pt>
                <c:pt idx="1637">
                  <c:v>1.0000000000000013</c:v>
                </c:pt>
                <c:pt idx="1638">
                  <c:v>1.0000000000000013</c:v>
                </c:pt>
                <c:pt idx="1639">
                  <c:v>1.0000000000000013</c:v>
                </c:pt>
                <c:pt idx="1640">
                  <c:v>1.0000000000000013</c:v>
                </c:pt>
                <c:pt idx="1641">
                  <c:v>1.0000000000000013</c:v>
                </c:pt>
                <c:pt idx="1642">
                  <c:v>1.0000000000000013</c:v>
                </c:pt>
                <c:pt idx="1643">
                  <c:v>1.0000000000000013</c:v>
                </c:pt>
                <c:pt idx="1644">
                  <c:v>1.0000000000000013</c:v>
                </c:pt>
                <c:pt idx="1645">
                  <c:v>1.0000000000000013</c:v>
                </c:pt>
                <c:pt idx="1646">
                  <c:v>1.0000000000000013</c:v>
                </c:pt>
                <c:pt idx="1647">
                  <c:v>1.0000000000000013</c:v>
                </c:pt>
                <c:pt idx="1648">
                  <c:v>1.0000000000000013</c:v>
                </c:pt>
                <c:pt idx="1649">
                  <c:v>1.0000000000000013</c:v>
                </c:pt>
                <c:pt idx="1650">
                  <c:v>1.0000000000000013</c:v>
                </c:pt>
                <c:pt idx="1651">
                  <c:v>1.0000000000000013</c:v>
                </c:pt>
                <c:pt idx="1652">
                  <c:v>1.0000000000000013</c:v>
                </c:pt>
                <c:pt idx="1653">
                  <c:v>1.0000000000000013</c:v>
                </c:pt>
                <c:pt idx="1654">
                  <c:v>1.0000000000000013</c:v>
                </c:pt>
                <c:pt idx="1655">
                  <c:v>1.0000000000000013</c:v>
                </c:pt>
                <c:pt idx="1656">
                  <c:v>1.0000000000000013</c:v>
                </c:pt>
                <c:pt idx="1657">
                  <c:v>1.0000000000000013</c:v>
                </c:pt>
                <c:pt idx="1658">
                  <c:v>1.0000000000000013</c:v>
                </c:pt>
                <c:pt idx="1659">
                  <c:v>1.0000000000000013</c:v>
                </c:pt>
                <c:pt idx="1660">
                  <c:v>1.0000000000000013</c:v>
                </c:pt>
                <c:pt idx="1661">
                  <c:v>1.0000000000000013</c:v>
                </c:pt>
                <c:pt idx="1662">
                  <c:v>1.0000000000000013</c:v>
                </c:pt>
                <c:pt idx="1663">
                  <c:v>1.0000000000000013</c:v>
                </c:pt>
                <c:pt idx="1664">
                  <c:v>1.0000000000000013</c:v>
                </c:pt>
                <c:pt idx="1665">
                  <c:v>1.0000000000000013</c:v>
                </c:pt>
                <c:pt idx="1666">
                  <c:v>1.0000000000000013</c:v>
                </c:pt>
                <c:pt idx="1667">
                  <c:v>1.0000000000000013</c:v>
                </c:pt>
                <c:pt idx="1668">
                  <c:v>1.0000000000000013</c:v>
                </c:pt>
                <c:pt idx="1669">
                  <c:v>1.0000000000000013</c:v>
                </c:pt>
                <c:pt idx="1670">
                  <c:v>1.0000000000000013</c:v>
                </c:pt>
                <c:pt idx="1671">
                  <c:v>1.0000000000000013</c:v>
                </c:pt>
                <c:pt idx="1672">
                  <c:v>1.0000000000000013</c:v>
                </c:pt>
                <c:pt idx="1673">
                  <c:v>1.0000000000000013</c:v>
                </c:pt>
                <c:pt idx="1674">
                  <c:v>1.0000000000000013</c:v>
                </c:pt>
                <c:pt idx="1675">
                  <c:v>1.0000000000000013</c:v>
                </c:pt>
                <c:pt idx="1676">
                  <c:v>1.0000000000000013</c:v>
                </c:pt>
                <c:pt idx="1677">
                  <c:v>1.0000000000000013</c:v>
                </c:pt>
                <c:pt idx="1678">
                  <c:v>1.0000000000000013</c:v>
                </c:pt>
                <c:pt idx="1679">
                  <c:v>1.0000000000000013</c:v>
                </c:pt>
                <c:pt idx="1680">
                  <c:v>1.0000000000000013</c:v>
                </c:pt>
                <c:pt idx="1681">
                  <c:v>1.0000000000000013</c:v>
                </c:pt>
                <c:pt idx="1682">
                  <c:v>1.0000000000000013</c:v>
                </c:pt>
                <c:pt idx="1683">
                  <c:v>1.0000000000000013</c:v>
                </c:pt>
                <c:pt idx="1684">
                  <c:v>1.0000000000000013</c:v>
                </c:pt>
                <c:pt idx="1685">
                  <c:v>1.0000000000000013</c:v>
                </c:pt>
                <c:pt idx="1686">
                  <c:v>1.0000000000000013</c:v>
                </c:pt>
                <c:pt idx="1687">
                  <c:v>1.0000000000000013</c:v>
                </c:pt>
                <c:pt idx="1688">
                  <c:v>1.0000000000000013</c:v>
                </c:pt>
                <c:pt idx="1689">
                  <c:v>1.0000000000000013</c:v>
                </c:pt>
                <c:pt idx="1690">
                  <c:v>1.0000000000000013</c:v>
                </c:pt>
                <c:pt idx="1691">
                  <c:v>1.0000000000000013</c:v>
                </c:pt>
                <c:pt idx="1692">
                  <c:v>1.0000000000000013</c:v>
                </c:pt>
                <c:pt idx="1693">
                  <c:v>1.0000000000000013</c:v>
                </c:pt>
                <c:pt idx="1694">
                  <c:v>1.0000000000000013</c:v>
                </c:pt>
                <c:pt idx="1695">
                  <c:v>1.0000000000000013</c:v>
                </c:pt>
                <c:pt idx="1696">
                  <c:v>1.0000000000000013</c:v>
                </c:pt>
                <c:pt idx="1697">
                  <c:v>1.0000000000000013</c:v>
                </c:pt>
                <c:pt idx="1698">
                  <c:v>1.0000000000000013</c:v>
                </c:pt>
                <c:pt idx="1699">
                  <c:v>1.0000000000000013</c:v>
                </c:pt>
                <c:pt idx="1700">
                  <c:v>1.0000000000000013</c:v>
                </c:pt>
                <c:pt idx="1701">
                  <c:v>1.0000000000000013</c:v>
                </c:pt>
                <c:pt idx="1702">
                  <c:v>1.0000000000000013</c:v>
                </c:pt>
                <c:pt idx="1703">
                  <c:v>1.0000000000000013</c:v>
                </c:pt>
                <c:pt idx="1704">
                  <c:v>1.0000000000000013</c:v>
                </c:pt>
                <c:pt idx="1705">
                  <c:v>1.0000000000000013</c:v>
                </c:pt>
                <c:pt idx="1706">
                  <c:v>1.0000000000000013</c:v>
                </c:pt>
                <c:pt idx="1707">
                  <c:v>1.0000000000000013</c:v>
                </c:pt>
                <c:pt idx="1708">
                  <c:v>1.0000000000000013</c:v>
                </c:pt>
                <c:pt idx="1709">
                  <c:v>1.0000000000000013</c:v>
                </c:pt>
                <c:pt idx="1710">
                  <c:v>1.0000000000000013</c:v>
                </c:pt>
                <c:pt idx="1711">
                  <c:v>1.0000000000000013</c:v>
                </c:pt>
                <c:pt idx="1712">
                  <c:v>1.0000000000000013</c:v>
                </c:pt>
                <c:pt idx="1713">
                  <c:v>1.0000000000000013</c:v>
                </c:pt>
                <c:pt idx="1714">
                  <c:v>1.0000000000000013</c:v>
                </c:pt>
                <c:pt idx="1715">
                  <c:v>1.0000000000000013</c:v>
                </c:pt>
                <c:pt idx="1716">
                  <c:v>1.0000000000000013</c:v>
                </c:pt>
                <c:pt idx="1717">
                  <c:v>1.0000000000000013</c:v>
                </c:pt>
                <c:pt idx="1718">
                  <c:v>1.0000000000000013</c:v>
                </c:pt>
                <c:pt idx="1719">
                  <c:v>1.0000000000000013</c:v>
                </c:pt>
                <c:pt idx="1720">
                  <c:v>1.0000000000000013</c:v>
                </c:pt>
                <c:pt idx="1721">
                  <c:v>1.0000000000000013</c:v>
                </c:pt>
                <c:pt idx="1722">
                  <c:v>1.0000000000000013</c:v>
                </c:pt>
                <c:pt idx="1723">
                  <c:v>1.0000000000000013</c:v>
                </c:pt>
                <c:pt idx="1724">
                  <c:v>1.0000000000000013</c:v>
                </c:pt>
                <c:pt idx="1725">
                  <c:v>1.0000000000000013</c:v>
                </c:pt>
                <c:pt idx="1726">
                  <c:v>1.0000000000000013</c:v>
                </c:pt>
                <c:pt idx="1727">
                  <c:v>1.0000000000000013</c:v>
                </c:pt>
                <c:pt idx="1728">
                  <c:v>1.0000000000000013</c:v>
                </c:pt>
                <c:pt idx="1729">
                  <c:v>1.0000000000000013</c:v>
                </c:pt>
                <c:pt idx="1730">
                  <c:v>1.0000000000000013</c:v>
                </c:pt>
                <c:pt idx="1731">
                  <c:v>1.0000000000000013</c:v>
                </c:pt>
                <c:pt idx="1732">
                  <c:v>1.0000000000000013</c:v>
                </c:pt>
                <c:pt idx="1733">
                  <c:v>1.0000000000000013</c:v>
                </c:pt>
                <c:pt idx="1734">
                  <c:v>1.0000000000000013</c:v>
                </c:pt>
                <c:pt idx="1735">
                  <c:v>1.0000000000000013</c:v>
                </c:pt>
                <c:pt idx="1736">
                  <c:v>1.0000000000000013</c:v>
                </c:pt>
                <c:pt idx="1737">
                  <c:v>1.0000000000000013</c:v>
                </c:pt>
                <c:pt idx="1738">
                  <c:v>1.0000000000000013</c:v>
                </c:pt>
                <c:pt idx="1739">
                  <c:v>1.0000000000000013</c:v>
                </c:pt>
                <c:pt idx="1740">
                  <c:v>1.0000000000000013</c:v>
                </c:pt>
                <c:pt idx="1741">
                  <c:v>1.0000000000000013</c:v>
                </c:pt>
                <c:pt idx="1742">
                  <c:v>1.0000000000000013</c:v>
                </c:pt>
                <c:pt idx="1743">
                  <c:v>1.0000000000000013</c:v>
                </c:pt>
                <c:pt idx="1744">
                  <c:v>1.0000000000000013</c:v>
                </c:pt>
                <c:pt idx="1745">
                  <c:v>1.0000000000000013</c:v>
                </c:pt>
                <c:pt idx="1746">
                  <c:v>1.0000000000000013</c:v>
                </c:pt>
                <c:pt idx="1747">
                  <c:v>1.0000000000000013</c:v>
                </c:pt>
                <c:pt idx="1748">
                  <c:v>1.0000000000000013</c:v>
                </c:pt>
                <c:pt idx="1749">
                  <c:v>1.0000000000000013</c:v>
                </c:pt>
                <c:pt idx="1750">
                  <c:v>1.0000000000000013</c:v>
                </c:pt>
                <c:pt idx="1751">
                  <c:v>1.0000000000000013</c:v>
                </c:pt>
                <c:pt idx="1752">
                  <c:v>1.0000000000000013</c:v>
                </c:pt>
                <c:pt idx="1753">
                  <c:v>1.0000000000000013</c:v>
                </c:pt>
                <c:pt idx="1754">
                  <c:v>1.0000000000000013</c:v>
                </c:pt>
                <c:pt idx="1755">
                  <c:v>1.0000000000000013</c:v>
                </c:pt>
                <c:pt idx="1756">
                  <c:v>1.0000000000000013</c:v>
                </c:pt>
                <c:pt idx="1757">
                  <c:v>1.0000000000000013</c:v>
                </c:pt>
                <c:pt idx="1758">
                  <c:v>1.0000000000000013</c:v>
                </c:pt>
                <c:pt idx="1759">
                  <c:v>1.0000000000000013</c:v>
                </c:pt>
                <c:pt idx="1760">
                  <c:v>1.0000000000000013</c:v>
                </c:pt>
                <c:pt idx="1761">
                  <c:v>1.0000000000000013</c:v>
                </c:pt>
                <c:pt idx="1762">
                  <c:v>1.0000000000000013</c:v>
                </c:pt>
                <c:pt idx="1763">
                  <c:v>1.0000000000000013</c:v>
                </c:pt>
                <c:pt idx="1764">
                  <c:v>1.0000000000000013</c:v>
                </c:pt>
                <c:pt idx="1765">
                  <c:v>1.0000000000000013</c:v>
                </c:pt>
                <c:pt idx="1766">
                  <c:v>1.0000000000000013</c:v>
                </c:pt>
                <c:pt idx="1767">
                  <c:v>1.0000000000000013</c:v>
                </c:pt>
                <c:pt idx="1768">
                  <c:v>1.0000000000000013</c:v>
                </c:pt>
                <c:pt idx="1769">
                  <c:v>1.0000000000000013</c:v>
                </c:pt>
                <c:pt idx="1770">
                  <c:v>1.0000000000000013</c:v>
                </c:pt>
                <c:pt idx="1771">
                  <c:v>1.0000000000000013</c:v>
                </c:pt>
                <c:pt idx="1772">
                  <c:v>1.0000000000000013</c:v>
                </c:pt>
                <c:pt idx="1773">
                  <c:v>1.0000000000000013</c:v>
                </c:pt>
                <c:pt idx="1774">
                  <c:v>1.0000000000000013</c:v>
                </c:pt>
                <c:pt idx="1775">
                  <c:v>1.0000000000000013</c:v>
                </c:pt>
                <c:pt idx="1776">
                  <c:v>1.0000000000000013</c:v>
                </c:pt>
                <c:pt idx="1777">
                  <c:v>1.0000000000000013</c:v>
                </c:pt>
                <c:pt idx="1778">
                  <c:v>1.0000000000000013</c:v>
                </c:pt>
                <c:pt idx="1779">
                  <c:v>1.0000000000000013</c:v>
                </c:pt>
                <c:pt idx="1780">
                  <c:v>1.0000000000000013</c:v>
                </c:pt>
                <c:pt idx="1781">
                  <c:v>1.0000000000000013</c:v>
                </c:pt>
                <c:pt idx="1782">
                  <c:v>1.0000000000000013</c:v>
                </c:pt>
                <c:pt idx="1783">
                  <c:v>1.0000000000000013</c:v>
                </c:pt>
                <c:pt idx="1784">
                  <c:v>1.0000000000000013</c:v>
                </c:pt>
                <c:pt idx="1785">
                  <c:v>1.0000000000000013</c:v>
                </c:pt>
                <c:pt idx="1786">
                  <c:v>1.0000000000000013</c:v>
                </c:pt>
                <c:pt idx="1787">
                  <c:v>1.0000000000000013</c:v>
                </c:pt>
                <c:pt idx="1788">
                  <c:v>1.0000000000000013</c:v>
                </c:pt>
                <c:pt idx="1789">
                  <c:v>1.0000000000000013</c:v>
                </c:pt>
                <c:pt idx="1790">
                  <c:v>1.0000000000000013</c:v>
                </c:pt>
                <c:pt idx="1791">
                  <c:v>1.0000000000000013</c:v>
                </c:pt>
                <c:pt idx="1792">
                  <c:v>1.0000000000000013</c:v>
                </c:pt>
                <c:pt idx="1793">
                  <c:v>1.0000000000000013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CAE-4428-B723-E52172739341}"/>
            </c:ext>
          </c:extLst>
        </c:ser>
        <c:ser>
          <c:idx val="3"/>
          <c:order val="3"/>
          <c:tx>
            <c:strRef>
              <c:f>Combined!$E$1</c:f>
              <c:strCache>
                <c:ptCount val="1"/>
                <c:pt idx="0">
                  <c:v>At Home</c:v>
                </c:pt>
              </c:strCache>
            </c:strRef>
          </c:tx>
          <c:spPr>
            <a:ln w="57150">
              <a:solidFill>
                <a:srgbClr val="F68B1F"/>
              </a:solidFill>
              <a:prstDash val="sysDash"/>
            </a:ln>
          </c:spPr>
          <c:marker>
            <c:symbol val="none"/>
          </c:marker>
          <c:xVal>
            <c:numRef>
              <c:f>Combined!$A$2:$A$1797</c:f>
              <c:numCache>
                <c:formatCode>0%</c:formatCode>
                <c:ptCount val="1796"/>
                <c:pt idx="0">
                  <c:v>0</c:v>
                </c:pt>
                <c:pt idx="1">
                  <c:v>5.5772448410485224E-4</c:v>
                </c:pt>
                <c:pt idx="2">
                  <c:v>1.1154489682097045E-3</c:v>
                </c:pt>
                <c:pt idx="3">
                  <c:v>1.6731734523145567E-3</c:v>
                </c:pt>
                <c:pt idx="4">
                  <c:v>2.2308979364194089E-3</c:v>
                </c:pt>
                <c:pt idx="5">
                  <c:v>2.7886224205242614E-3</c:v>
                </c:pt>
                <c:pt idx="6">
                  <c:v>3.3463469046291138E-3</c:v>
                </c:pt>
                <c:pt idx="7">
                  <c:v>3.9040713887339663E-3</c:v>
                </c:pt>
                <c:pt idx="8">
                  <c:v>4.4617958728388188E-3</c:v>
                </c:pt>
                <c:pt idx="9">
                  <c:v>5.0195203569436712E-3</c:v>
                </c:pt>
                <c:pt idx="10">
                  <c:v>5.5772448410485237E-3</c:v>
                </c:pt>
                <c:pt idx="11">
                  <c:v>6.1349693251533761E-3</c:v>
                </c:pt>
                <c:pt idx="12">
                  <c:v>6.6926938092582286E-3</c:v>
                </c:pt>
                <c:pt idx="13">
                  <c:v>7.250418293363081E-3</c:v>
                </c:pt>
                <c:pt idx="14">
                  <c:v>7.8081427774679335E-3</c:v>
                </c:pt>
                <c:pt idx="15">
                  <c:v>8.3658672615727851E-3</c:v>
                </c:pt>
                <c:pt idx="16">
                  <c:v>8.9235917456776375E-3</c:v>
                </c:pt>
                <c:pt idx="17">
                  <c:v>9.48131622978249E-3</c:v>
                </c:pt>
                <c:pt idx="18">
                  <c:v>1.0039040713887342E-2</c:v>
                </c:pt>
                <c:pt idx="19">
                  <c:v>1.0596765197992195E-2</c:v>
                </c:pt>
                <c:pt idx="20">
                  <c:v>1.1154489682097047E-2</c:v>
                </c:pt>
                <c:pt idx="21">
                  <c:v>1.17122141662019E-2</c:v>
                </c:pt>
                <c:pt idx="22">
                  <c:v>1.2269938650306752E-2</c:v>
                </c:pt>
                <c:pt idx="23">
                  <c:v>1.2827663134411605E-2</c:v>
                </c:pt>
                <c:pt idx="24">
                  <c:v>1.3385387618516457E-2</c:v>
                </c:pt>
                <c:pt idx="25">
                  <c:v>1.394311210262131E-2</c:v>
                </c:pt>
                <c:pt idx="26">
                  <c:v>1.4500836586726162E-2</c:v>
                </c:pt>
                <c:pt idx="27">
                  <c:v>1.5058561070831014E-2</c:v>
                </c:pt>
                <c:pt idx="28">
                  <c:v>1.5616285554935867E-2</c:v>
                </c:pt>
                <c:pt idx="29">
                  <c:v>1.6174010039040718E-2</c:v>
                </c:pt>
                <c:pt idx="30">
                  <c:v>1.673173452314557E-2</c:v>
                </c:pt>
                <c:pt idx="31">
                  <c:v>1.7289459007250423E-2</c:v>
                </c:pt>
                <c:pt idx="32">
                  <c:v>1.7847183491355275E-2</c:v>
                </c:pt>
                <c:pt idx="33">
                  <c:v>1.8404907975460127E-2</c:v>
                </c:pt>
                <c:pt idx="34">
                  <c:v>1.896263245956498E-2</c:v>
                </c:pt>
                <c:pt idx="35">
                  <c:v>1.9520356943669832E-2</c:v>
                </c:pt>
                <c:pt idx="36">
                  <c:v>2.0078081427774685E-2</c:v>
                </c:pt>
                <c:pt idx="37">
                  <c:v>2.0635805911879537E-2</c:v>
                </c:pt>
                <c:pt idx="38">
                  <c:v>2.119353039598439E-2</c:v>
                </c:pt>
                <c:pt idx="39">
                  <c:v>2.1751254880089242E-2</c:v>
                </c:pt>
                <c:pt idx="40">
                  <c:v>2.2308979364194095E-2</c:v>
                </c:pt>
                <c:pt idx="41">
                  <c:v>2.2866703848298947E-2</c:v>
                </c:pt>
                <c:pt idx="42">
                  <c:v>2.34244283324038E-2</c:v>
                </c:pt>
                <c:pt idx="43">
                  <c:v>2.3982152816508652E-2</c:v>
                </c:pt>
                <c:pt idx="44">
                  <c:v>2.4539877300613504E-2</c:v>
                </c:pt>
                <c:pt idx="45">
                  <c:v>2.5097601784718357E-2</c:v>
                </c:pt>
                <c:pt idx="46">
                  <c:v>2.5655326268823209E-2</c:v>
                </c:pt>
                <c:pt idx="47">
                  <c:v>2.6213050752928062E-2</c:v>
                </c:pt>
                <c:pt idx="48">
                  <c:v>2.6770775237032914E-2</c:v>
                </c:pt>
                <c:pt idx="49">
                  <c:v>2.7328499721137767E-2</c:v>
                </c:pt>
                <c:pt idx="50">
                  <c:v>2.7886224205242619E-2</c:v>
                </c:pt>
                <c:pt idx="51">
                  <c:v>2.8443948689347472E-2</c:v>
                </c:pt>
                <c:pt idx="52">
                  <c:v>2.9001673173452324E-2</c:v>
                </c:pt>
                <c:pt idx="53">
                  <c:v>2.9559397657557177E-2</c:v>
                </c:pt>
                <c:pt idx="54">
                  <c:v>3.0117122141662029E-2</c:v>
                </c:pt>
                <c:pt idx="55">
                  <c:v>3.0674846625766881E-2</c:v>
                </c:pt>
                <c:pt idx="56">
                  <c:v>3.1232571109871734E-2</c:v>
                </c:pt>
                <c:pt idx="57">
                  <c:v>3.1790295593976586E-2</c:v>
                </c:pt>
                <c:pt idx="58">
                  <c:v>3.2348020078081435E-2</c:v>
                </c:pt>
                <c:pt idx="59">
                  <c:v>3.2905744562186284E-2</c:v>
                </c:pt>
                <c:pt idx="60">
                  <c:v>3.3463469046291133E-2</c:v>
                </c:pt>
                <c:pt idx="61">
                  <c:v>3.4021193530395982E-2</c:v>
                </c:pt>
                <c:pt idx="62">
                  <c:v>3.4578918014500831E-2</c:v>
                </c:pt>
                <c:pt idx="63">
                  <c:v>3.513664249860568E-2</c:v>
                </c:pt>
                <c:pt idx="64">
                  <c:v>3.5694366982710529E-2</c:v>
                </c:pt>
                <c:pt idx="65">
                  <c:v>3.6252091466815378E-2</c:v>
                </c:pt>
                <c:pt idx="66">
                  <c:v>3.6809815950920227E-2</c:v>
                </c:pt>
                <c:pt idx="67">
                  <c:v>3.7367540435025076E-2</c:v>
                </c:pt>
                <c:pt idx="68">
                  <c:v>3.7925264919129925E-2</c:v>
                </c:pt>
                <c:pt idx="69">
                  <c:v>3.8482989403234774E-2</c:v>
                </c:pt>
                <c:pt idx="70">
                  <c:v>3.9040713887339623E-2</c:v>
                </c:pt>
                <c:pt idx="71">
                  <c:v>3.9598438371444472E-2</c:v>
                </c:pt>
                <c:pt idx="72">
                  <c:v>4.0156162855549321E-2</c:v>
                </c:pt>
                <c:pt idx="73">
                  <c:v>4.071388733965417E-2</c:v>
                </c:pt>
                <c:pt idx="74">
                  <c:v>4.1271611823759019E-2</c:v>
                </c:pt>
                <c:pt idx="75">
                  <c:v>4.1829336307863868E-2</c:v>
                </c:pt>
                <c:pt idx="76">
                  <c:v>4.2387060791968717E-2</c:v>
                </c:pt>
                <c:pt idx="77">
                  <c:v>4.2944785276073566E-2</c:v>
                </c:pt>
                <c:pt idx="78">
                  <c:v>4.3502509760178415E-2</c:v>
                </c:pt>
                <c:pt idx="79">
                  <c:v>4.4060234244283264E-2</c:v>
                </c:pt>
                <c:pt idx="80">
                  <c:v>4.4617958728388113E-2</c:v>
                </c:pt>
                <c:pt idx="81">
                  <c:v>4.5175683212492962E-2</c:v>
                </c:pt>
                <c:pt idx="82">
                  <c:v>4.5733407696597811E-2</c:v>
                </c:pt>
                <c:pt idx="83">
                  <c:v>4.629113218070266E-2</c:v>
                </c:pt>
                <c:pt idx="84">
                  <c:v>4.6848856664807509E-2</c:v>
                </c:pt>
                <c:pt idx="85">
                  <c:v>4.7406581148912358E-2</c:v>
                </c:pt>
                <c:pt idx="86">
                  <c:v>4.7964305633017207E-2</c:v>
                </c:pt>
                <c:pt idx="87">
                  <c:v>4.8522030117122056E-2</c:v>
                </c:pt>
                <c:pt idx="88">
                  <c:v>4.9079754601226905E-2</c:v>
                </c:pt>
                <c:pt idx="89">
                  <c:v>4.9637479085331754E-2</c:v>
                </c:pt>
                <c:pt idx="90">
                  <c:v>5.0195203569436603E-2</c:v>
                </c:pt>
                <c:pt idx="91">
                  <c:v>5.0752928053541452E-2</c:v>
                </c:pt>
                <c:pt idx="92">
                  <c:v>5.1310652537646301E-2</c:v>
                </c:pt>
                <c:pt idx="93">
                  <c:v>5.186837702175115E-2</c:v>
                </c:pt>
                <c:pt idx="94">
                  <c:v>5.2426101505855999E-2</c:v>
                </c:pt>
                <c:pt idx="95">
                  <c:v>5.2983825989960848E-2</c:v>
                </c:pt>
                <c:pt idx="96">
                  <c:v>5.3541550474065697E-2</c:v>
                </c:pt>
                <c:pt idx="97">
                  <c:v>5.4099274958170546E-2</c:v>
                </c:pt>
                <c:pt idx="98">
                  <c:v>5.4656999442275395E-2</c:v>
                </c:pt>
                <c:pt idx="99">
                  <c:v>5.5214723926380244E-2</c:v>
                </c:pt>
                <c:pt idx="100">
                  <c:v>5.5772448410485093E-2</c:v>
                </c:pt>
                <c:pt idx="101">
                  <c:v>5.6330172894589942E-2</c:v>
                </c:pt>
                <c:pt idx="102">
                  <c:v>5.6887897378694791E-2</c:v>
                </c:pt>
                <c:pt idx="103">
                  <c:v>5.744562186279964E-2</c:v>
                </c:pt>
                <c:pt idx="104">
                  <c:v>5.8003346346904489E-2</c:v>
                </c:pt>
                <c:pt idx="105">
                  <c:v>5.8561070831009338E-2</c:v>
                </c:pt>
                <c:pt idx="106">
                  <c:v>5.9118795315114187E-2</c:v>
                </c:pt>
                <c:pt idx="107">
                  <c:v>5.9676519799219035E-2</c:v>
                </c:pt>
                <c:pt idx="108">
                  <c:v>6.0234244283323884E-2</c:v>
                </c:pt>
                <c:pt idx="109">
                  <c:v>6.0791968767428733E-2</c:v>
                </c:pt>
                <c:pt idx="110">
                  <c:v>6.1349693251533582E-2</c:v>
                </c:pt>
                <c:pt idx="111">
                  <c:v>6.1907417735638431E-2</c:v>
                </c:pt>
                <c:pt idx="112">
                  <c:v>6.246514221974328E-2</c:v>
                </c:pt>
                <c:pt idx="113">
                  <c:v>6.3022866703848129E-2</c:v>
                </c:pt>
                <c:pt idx="114">
                  <c:v>6.3580591187952978E-2</c:v>
                </c:pt>
                <c:pt idx="115">
                  <c:v>6.4138315672057827E-2</c:v>
                </c:pt>
                <c:pt idx="116">
                  <c:v>6.4696040156162676E-2</c:v>
                </c:pt>
                <c:pt idx="117">
                  <c:v>6.5253764640267525E-2</c:v>
                </c:pt>
                <c:pt idx="118">
                  <c:v>6.5811489124372374E-2</c:v>
                </c:pt>
                <c:pt idx="119">
                  <c:v>6.6369213608477223E-2</c:v>
                </c:pt>
                <c:pt idx="120">
                  <c:v>6.6926938092582072E-2</c:v>
                </c:pt>
                <c:pt idx="121">
                  <c:v>6.7484662576686921E-2</c:v>
                </c:pt>
                <c:pt idx="122">
                  <c:v>6.804238706079177E-2</c:v>
                </c:pt>
                <c:pt idx="123">
                  <c:v>6.8600111544896619E-2</c:v>
                </c:pt>
                <c:pt idx="124">
                  <c:v>6.9157836029001468E-2</c:v>
                </c:pt>
                <c:pt idx="125">
                  <c:v>6.9715560513106317E-2</c:v>
                </c:pt>
                <c:pt idx="126">
                  <c:v>7.0273284997211166E-2</c:v>
                </c:pt>
                <c:pt idx="127">
                  <c:v>7.0831009481316015E-2</c:v>
                </c:pt>
                <c:pt idx="128">
                  <c:v>7.1388733965420864E-2</c:v>
                </c:pt>
                <c:pt idx="129">
                  <c:v>7.1946458449525713E-2</c:v>
                </c:pt>
                <c:pt idx="130">
                  <c:v>7.2504182933630562E-2</c:v>
                </c:pt>
                <c:pt idx="131">
                  <c:v>7.3061907417735411E-2</c:v>
                </c:pt>
                <c:pt idx="132">
                  <c:v>7.361963190184026E-2</c:v>
                </c:pt>
                <c:pt idx="133">
                  <c:v>7.4177356385945109E-2</c:v>
                </c:pt>
                <c:pt idx="134">
                  <c:v>7.4735080870049958E-2</c:v>
                </c:pt>
                <c:pt idx="135">
                  <c:v>7.5292805354154807E-2</c:v>
                </c:pt>
                <c:pt idx="136">
                  <c:v>7.5850529838259656E-2</c:v>
                </c:pt>
                <c:pt idx="137">
                  <c:v>7.6408254322364505E-2</c:v>
                </c:pt>
                <c:pt idx="138">
                  <c:v>7.6965978806469354E-2</c:v>
                </c:pt>
                <c:pt idx="139">
                  <c:v>7.7523703290574203E-2</c:v>
                </c:pt>
                <c:pt idx="140">
                  <c:v>7.8081427774679052E-2</c:v>
                </c:pt>
                <c:pt idx="141">
                  <c:v>7.8639152258783901E-2</c:v>
                </c:pt>
                <c:pt idx="142">
                  <c:v>7.919687674288875E-2</c:v>
                </c:pt>
                <c:pt idx="143">
                  <c:v>7.9754601226993599E-2</c:v>
                </c:pt>
                <c:pt idx="144">
                  <c:v>8.0312325711098448E-2</c:v>
                </c:pt>
                <c:pt idx="145">
                  <c:v>8.0870050195203297E-2</c:v>
                </c:pt>
                <c:pt idx="146">
                  <c:v>8.1427774679308146E-2</c:v>
                </c:pt>
                <c:pt idx="147">
                  <c:v>8.1985499163412995E-2</c:v>
                </c:pt>
                <c:pt idx="148">
                  <c:v>8.2543223647517844E-2</c:v>
                </c:pt>
                <c:pt idx="149">
                  <c:v>8.3100948131622693E-2</c:v>
                </c:pt>
                <c:pt idx="150">
                  <c:v>8.3658672615727542E-2</c:v>
                </c:pt>
                <c:pt idx="151">
                  <c:v>8.4216397099832391E-2</c:v>
                </c:pt>
                <c:pt idx="152">
                  <c:v>8.477412158393724E-2</c:v>
                </c:pt>
                <c:pt idx="153">
                  <c:v>8.5331846068042089E-2</c:v>
                </c:pt>
                <c:pt idx="154">
                  <c:v>8.5889570552146938E-2</c:v>
                </c:pt>
                <c:pt idx="155">
                  <c:v>8.6447295036251787E-2</c:v>
                </c:pt>
                <c:pt idx="156">
                  <c:v>8.7005019520356636E-2</c:v>
                </c:pt>
                <c:pt idx="157">
                  <c:v>8.7562744004461485E-2</c:v>
                </c:pt>
                <c:pt idx="158">
                  <c:v>8.8120468488566334E-2</c:v>
                </c:pt>
                <c:pt idx="159">
                  <c:v>8.8678192972671183E-2</c:v>
                </c:pt>
                <c:pt idx="160">
                  <c:v>8.9235917456776032E-2</c:v>
                </c:pt>
                <c:pt idx="161">
                  <c:v>8.9793641940880881E-2</c:v>
                </c:pt>
                <c:pt idx="162">
                  <c:v>9.035136642498573E-2</c:v>
                </c:pt>
                <c:pt idx="163">
                  <c:v>9.0909090909090579E-2</c:v>
                </c:pt>
                <c:pt idx="164">
                  <c:v>9.1466815393195428E-2</c:v>
                </c:pt>
                <c:pt idx="165">
                  <c:v>9.2024539877300277E-2</c:v>
                </c:pt>
                <c:pt idx="166">
                  <c:v>9.2582264361405125E-2</c:v>
                </c:pt>
                <c:pt idx="167">
                  <c:v>9.3139988845509974E-2</c:v>
                </c:pt>
                <c:pt idx="168">
                  <c:v>9.3697713329614823E-2</c:v>
                </c:pt>
                <c:pt idx="169">
                  <c:v>9.4255437813719672E-2</c:v>
                </c:pt>
                <c:pt idx="170">
                  <c:v>9.4813162297824521E-2</c:v>
                </c:pt>
                <c:pt idx="171">
                  <c:v>9.537088678192937E-2</c:v>
                </c:pt>
                <c:pt idx="172">
                  <c:v>9.5928611266034219E-2</c:v>
                </c:pt>
                <c:pt idx="173">
                  <c:v>9.6486335750139068E-2</c:v>
                </c:pt>
                <c:pt idx="174">
                  <c:v>9.7044060234243917E-2</c:v>
                </c:pt>
                <c:pt idx="175">
                  <c:v>9.7601784718348766E-2</c:v>
                </c:pt>
                <c:pt idx="176">
                  <c:v>9.8159509202453615E-2</c:v>
                </c:pt>
                <c:pt idx="177">
                  <c:v>9.8717233686558464E-2</c:v>
                </c:pt>
                <c:pt idx="178">
                  <c:v>9.9274958170663313E-2</c:v>
                </c:pt>
                <c:pt idx="179">
                  <c:v>9.9832682654768162E-2</c:v>
                </c:pt>
                <c:pt idx="180">
                  <c:v>0.10039040713887301</c:v>
                </c:pt>
                <c:pt idx="181">
                  <c:v>0.10094813162297786</c:v>
                </c:pt>
                <c:pt idx="182">
                  <c:v>0.10150585610708271</c:v>
                </c:pt>
                <c:pt idx="183">
                  <c:v>0.10206358059118756</c:v>
                </c:pt>
                <c:pt idx="184">
                  <c:v>0.10262130507529241</c:v>
                </c:pt>
                <c:pt idx="185">
                  <c:v>0.10317902955939726</c:v>
                </c:pt>
                <c:pt idx="186">
                  <c:v>0.10373675404350211</c:v>
                </c:pt>
                <c:pt idx="187">
                  <c:v>0.10429447852760695</c:v>
                </c:pt>
                <c:pt idx="188">
                  <c:v>0.1048522030117118</c:v>
                </c:pt>
                <c:pt idx="189">
                  <c:v>0.10540992749581665</c:v>
                </c:pt>
                <c:pt idx="190">
                  <c:v>0.1059676519799215</c:v>
                </c:pt>
                <c:pt idx="191">
                  <c:v>0.10652537646402635</c:v>
                </c:pt>
                <c:pt idx="192">
                  <c:v>0.1070831009481312</c:v>
                </c:pt>
                <c:pt idx="193">
                  <c:v>0.10764082543223605</c:v>
                </c:pt>
                <c:pt idx="194">
                  <c:v>0.1081985499163409</c:v>
                </c:pt>
                <c:pt idx="195">
                  <c:v>0.10875627440044575</c:v>
                </c:pt>
                <c:pt idx="196">
                  <c:v>0.10931399888455059</c:v>
                </c:pt>
                <c:pt idx="197">
                  <c:v>0.10987172336865544</c:v>
                </c:pt>
                <c:pt idx="198">
                  <c:v>0.11042944785276029</c:v>
                </c:pt>
                <c:pt idx="199">
                  <c:v>0.11098717233686514</c:v>
                </c:pt>
                <c:pt idx="200">
                  <c:v>0.11154489682096999</c:v>
                </c:pt>
                <c:pt idx="201">
                  <c:v>0.11210262130507484</c:v>
                </c:pt>
                <c:pt idx="202">
                  <c:v>0.11266034578917969</c:v>
                </c:pt>
                <c:pt idx="203">
                  <c:v>0.11321807027328454</c:v>
                </c:pt>
                <c:pt idx="204">
                  <c:v>0.11377579475738939</c:v>
                </c:pt>
                <c:pt idx="205">
                  <c:v>0.11433351924149424</c:v>
                </c:pt>
                <c:pt idx="206">
                  <c:v>0.11489124372559908</c:v>
                </c:pt>
                <c:pt idx="207">
                  <c:v>0.11544896820970393</c:v>
                </c:pt>
                <c:pt idx="208">
                  <c:v>0.11600669269380878</c:v>
                </c:pt>
                <c:pt idx="209">
                  <c:v>0.11656441717791363</c:v>
                </c:pt>
                <c:pt idx="210">
                  <c:v>0.11712214166201848</c:v>
                </c:pt>
                <c:pt idx="211">
                  <c:v>0.11767986614612333</c:v>
                </c:pt>
                <c:pt idx="212">
                  <c:v>0.11823759063022818</c:v>
                </c:pt>
                <c:pt idx="213">
                  <c:v>0.11879531511433303</c:v>
                </c:pt>
                <c:pt idx="214">
                  <c:v>0.11935303959843788</c:v>
                </c:pt>
                <c:pt idx="215">
                  <c:v>0.11991076408254273</c:v>
                </c:pt>
                <c:pt idx="216">
                  <c:v>0.12046848856664757</c:v>
                </c:pt>
                <c:pt idx="217">
                  <c:v>0.12102621305075242</c:v>
                </c:pt>
                <c:pt idx="218">
                  <c:v>0.12158393753485727</c:v>
                </c:pt>
                <c:pt idx="219">
                  <c:v>0.12214166201896212</c:v>
                </c:pt>
                <c:pt idx="220">
                  <c:v>0.12269938650306697</c:v>
                </c:pt>
                <c:pt idx="221">
                  <c:v>0.12325711098717182</c:v>
                </c:pt>
                <c:pt idx="222">
                  <c:v>0.12381483547127667</c:v>
                </c:pt>
                <c:pt idx="223">
                  <c:v>0.12437255995538152</c:v>
                </c:pt>
                <c:pt idx="224">
                  <c:v>0.12493028443948637</c:v>
                </c:pt>
                <c:pt idx="225">
                  <c:v>0.12548800892359122</c:v>
                </c:pt>
                <c:pt idx="226">
                  <c:v>0.12604573340769606</c:v>
                </c:pt>
                <c:pt idx="227">
                  <c:v>0.12660345789180091</c:v>
                </c:pt>
                <c:pt idx="228">
                  <c:v>0.12716118237590576</c:v>
                </c:pt>
                <c:pt idx="229">
                  <c:v>0.12771890686001061</c:v>
                </c:pt>
                <c:pt idx="230">
                  <c:v>0.12827663134411546</c:v>
                </c:pt>
                <c:pt idx="231">
                  <c:v>0.12883435582822031</c:v>
                </c:pt>
                <c:pt idx="232">
                  <c:v>0.12939208031232516</c:v>
                </c:pt>
                <c:pt idx="233">
                  <c:v>0.12994980479643001</c:v>
                </c:pt>
                <c:pt idx="234">
                  <c:v>0.13050752928053486</c:v>
                </c:pt>
                <c:pt idx="235">
                  <c:v>0.13106525376463971</c:v>
                </c:pt>
                <c:pt idx="236">
                  <c:v>0.13162297824874455</c:v>
                </c:pt>
                <c:pt idx="237">
                  <c:v>0.1321807027328494</c:v>
                </c:pt>
                <c:pt idx="238">
                  <c:v>0.13273842721695425</c:v>
                </c:pt>
                <c:pt idx="239">
                  <c:v>0.1332961517010591</c:v>
                </c:pt>
                <c:pt idx="240">
                  <c:v>0.13385387618516395</c:v>
                </c:pt>
                <c:pt idx="241">
                  <c:v>0.1344116006692688</c:v>
                </c:pt>
                <c:pt idx="242">
                  <c:v>0.13496932515337365</c:v>
                </c:pt>
                <c:pt idx="243">
                  <c:v>0.1355270496374785</c:v>
                </c:pt>
                <c:pt idx="244">
                  <c:v>0.13608477412158335</c:v>
                </c:pt>
                <c:pt idx="245">
                  <c:v>0.1366424986056882</c:v>
                </c:pt>
                <c:pt idx="246">
                  <c:v>0.13720022308979304</c:v>
                </c:pt>
                <c:pt idx="247">
                  <c:v>0.13775794757389789</c:v>
                </c:pt>
                <c:pt idx="248">
                  <c:v>0.13831567205800274</c:v>
                </c:pt>
                <c:pt idx="249">
                  <c:v>0.13887339654210759</c:v>
                </c:pt>
                <c:pt idx="250">
                  <c:v>0.13943112102621244</c:v>
                </c:pt>
                <c:pt idx="251">
                  <c:v>0.13998884551031729</c:v>
                </c:pt>
                <c:pt idx="252">
                  <c:v>0.14054656999442214</c:v>
                </c:pt>
                <c:pt idx="253">
                  <c:v>0.14110429447852699</c:v>
                </c:pt>
                <c:pt idx="254">
                  <c:v>0.14166201896263184</c:v>
                </c:pt>
                <c:pt idx="255">
                  <c:v>0.14221974344673668</c:v>
                </c:pt>
                <c:pt idx="256">
                  <c:v>0.14277746793084153</c:v>
                </c:pt>
                <c:pt idx="257">
                  <c:v>0.14333519241494638</c:v>
                </c:pt>
                <c:pt idx="258">
                  <c:v>0.14389291689905123</c:v>
                </c:pt>
                <c:pt idx="259">
                  <c:v>0.14445064138315608</c:v>
                </c:pt>
                <c:pt idx="260">
                  <c:v>0.14500836586726093</c:v>
                </c:pt>
                <c:pt idx="261">
                  <c:v>0.14556609035136578</c:v>
                </c:pt>
                <c:pt idx="262">
                  <c:v>0.14612381483547063</c:v>
                </c:pt>
                <c:pt idx="263">
                  <c:v>0.14668153931957548</c:v>
                </c:pt>
                <c:pt idx="264">
                  <c:v>0.14723926380368033</c:v>
                </c:pt>
                <c:pt idx="265">
                  <c:v>0.14779698828778517</c:v>
                </c:pt>
                <c:pt idx="266">
                  <c:v>0.14835471277189002</c:v>
                </c:pt>
                <c:pt idx="267">
                  <c:v>0.14891243725599487</c:v>
                </c:pt>
                <c:pt idx="268">
                  <c:v>0.14947016174009972</c:v>
                </c:pt>
                <c:pt idx="269">
                  <c:v>0.15002788622420457</c:v>
                </c:pt>
                <c:pt idx="270">
                  <c:v>0.15058561070830942</c:v>
                </c:pt>
                <c:pt idx="271">
                  <c:v>0.15114333519241427</c:v>
                </c:pt>
                <c:pt idx="272">
                  <c:v>0.15170105967651912</c:v>
                </c:pt>
                <c:pt idx="273">
                  <c:v>0.15225878416062397</c:v>
                </c:pt>
                <c:pt idx="274">
                  <c:v>0.15281650864472882</c:v>
                </c:pt>
                <c:pt idx="275">
                  <c:v>0.15337423312883366</c:v>
                </c:pt>
                <c:pt idx="276">
                  <c:v>0.15393195761293851</c:v>
                </c:pt>
                <c:pt idx="277">
                  <c:v>0.15448968209704336</c:v>
                </c:pt>
                <c:pt idx="278">
                  <c:v>0.15504740658114821</c:v>
                </c:pt>
                <c:pt idx="279">
                  <c:v>0.15560513106525306</c:v>
                </c:pt>
                <c:pt idx="280">
                  <c:v>0.15616285554935791</c:v>
                </c:pt>
                <c:pt idx="281">
                  <c:v>0.15672058003346276</c:v>
                </c:pt>
                <c:pt idx="282">
                  <c:v>0.15727830451756761</c:v>
                </c:pt>
                <c:pt idx="283">
                  <c:v>0.15783602900167246</c:v>
                </c:pt>
                <c:pt idx="284">
                  <c:v>0.15839375348577731</c:v>
                </c:pt>
                <c:pt idx="285">
                  <c:v>0.15895147796988215</c:v>
                </c:pt>
                <c:pt idx="286">
                  <c:v>0.159509202453987</c:v>
                </c:pt>
                <c:pt idx="287">
                  <c:v>0.16006692693809185</c:v>
                </c:pt>
                <c:pt idx="288">
                  <c:v>0.1606246514221967</c:v>
                </c:pt>
                <c:pt idx="289">
                  <c:v>0.16118237590630155</c:v>
                </c:pt>
                <c:pt idx="290">
                  <c:v>0.1617401003904064</c:v>
                </c:pt>
                <c:pt idx="291">
                  <c:v>0.16229782487451125</c:v>
                </c:pt>
                <c:pt idx="292">
                  <c:v>0.1628555493586161</c:v>
                </c:pt>
                <c:pt idx="293">
                  <c:v>0.16341327384272095</c:v>
                </c:pt>
                <c:pt idx="294">
                  <c:v>0.1639709983268258</c:v>
                </c:pt>
                <c:pt idx="295">
                  <c:v>0.16452872281093064</c:v>
                </c:pt>
                <c:pt idx="296">
                  <c:v>0.16508644729503549</c:v>
                </c:pt>
                <c:pt idx="297">
                  <c:v>0.16564417177914034</c:v>
                </c:pt>
                <c:pt idx="298">
                  <c:v>0.16620189626324519</c:v>
                </c:pt>
                <c:pt idx="299">
                  <c:v>0.16675962074735004</c:v>
                </c:pt>
                <c:pt idx="300">
                  <c:v>0.16731734523145489</c:v>
                </c:pt>
                <c:pt idx="301">
                  <c:v>0.16787506971555974</c:v>
                </c:pt>
                <c:pt idx="302">
                  <c:v>0.16843279419966459</c:v>
                </c:pt>
                <c:pt idx="303">
                  <c:v>0.16899051868376944</c:v>
                </c:pt>
                <c:pt idx="304">
                  <c:v>0.16954824316787429</c:v>
                </c:pt>
                <c:pt idx="305">
                  <c:v>0.17010596765197913</c:v>
                </c:pt>
                <c:pt idx="306">
                  <c:v>0.17066369213608398</c:v>
                </c:pt>
                <c:pt idx="307">
                  <c:v>0.17122141662018883</c:v>
                </c:pt>
                <c:pt idx="308">
                  <c:v>0.17177914110429368</c:v>
                </c:pt>
                <c:pt idx="309">
                  <c:v>0.17233686558839853</c:v>
                </c:pt>
                <c:pt idx="310">
                  <c:v>0.17289459007250338</c:v>
                </c:pt>
                <c:pt idx="311">
                  <c:v>0.17345231455660823</c:v>
                </c:pt>
                <c:pt idx="312">
                  <c:v>0.17401003904071308</c:v>
                </c:pt>
                <c:pt idx="313">
                  <c:v>0.17456776352481793</c:v>
                </c:pt>
                <c:pt idx="314">
                  <c:v>0.17512548800892278</c:v>
                </c:pt>
                <c:pt idx="315">
                  <c:v>0.17568321249302762</c:v>
                </c:pt>
                <c:pt idx="316">
                  <c:v>0.17624093697713247</c:v>
                </c:pt>
                <c:pt idx="317">
                  <c:v>0.17679866146123732</c:v>
                </c:pt>
                <c:pt idx="318">
                  <c:v>0.17735638594534217</c:v>
                </c:pt>
                <c:pt idx="319">
                  <c:v>0.17791411042944702</c:v>
                </c:pt>
                <c:pt idx="320">
                  <c:v>0.17847183491355187</c:v>
                </c:pt>
                <c:pt idx="321">
                  <c:v>0.17902955939765672</c:v>
                </c:pt>
                <c:pt idx="322">
                  <c:v>0.17958728388176157</c:v>
                </c:pt>
                <c:pt idx="323">
                  <c:v>0.18014500836586642</c:v>
                </c:pt>
                <c:pt idx="324">
                  <c:v>0.18070273284997126</c:v>
                </c:pt>
                <c:pt idx="325">
                  <c:v>0.18126045733407611</c:v>
                </c:pt>
                <c:pt idx="326">
                  <c:v>0.18181818181818096</c:v>
                </c:pt>
                <c:pt idx="327">
                  <c:v>0.18237590630228581</c:v>
                </c:pt>
                <c:pt idx="328">
                  <c:v>0.18293363078639066</c:v>
                </c:pt>
                <c:pt idx="329">
                  <c:v>0.18349135527049551</c:v>
                </c:pt>
                <c:pt idx="330">
                  <c:v>0.18404907975460036</c:v>
                </c:pt>
                <c:pt idx="331">
                  <c:v>0.18460680423870521</c:v>
                </c:pt>
                <c:pt idx="332">
                  <c:v>0.18516452872281006</c:v>
                </c:pt>
                <c:pt idx="333">
                  <c:v>0.18572225320691491</c:v>
                </c:pt>
                <c:pt idx="334">
                  <c:v>0.18627997769101975</c:v>
                </c:pt>
                <c:pt idx="335">
                  <c:v>0.1868377021751246</c:v>
                </c:pt>
                <c:pt idx="336">
                  <c:v>0.18739542665922945</c:v>
                </c:pt>
                <c:pt idx="337">
                  <c:v>0.1879531511433343</c:v>
                </c:pt>
                <c:pt idx="338">
                  <c:v>0.18851087562743915</c:v>
                </c:pt>
                <c:pt idx="339">
                  <c:v>0.189068600111544</c:v>
                </c:pt>
                <c:pt idx="340">
                  <c:v>0.18962632459564885</c:v>
                </c:pt>
                <c:pt idx="341">
                  <c:v>0.1901840490797537</c:v>
                </c:pt>
                <c:pt idx="342">
                  <c:v>0.19074177356385855</c:v>
                </c:pt>
                <c:pt idx="343">
                  <c:v>0.1912994980479634</c:v>
                </c:pt>
                <c:pt idx="344">
                  <c:v>0.19185722253206824</c:v>
                </c:pt>
                <c:pt idx="345">
                  <c:v>0.19241494701617309</c:v>
                </c:pt>
                <c:pt idx="346">
                  <c:v>0.19297267150027794</c:v>
                </c:pt>
                <c:pt idx="347">
                  <c:v>0.19353039598438279</c:v>
                </c:pt>
                <c:pt idx="348">
                  <c:v>0.19408812046848764</c:v>
                </c:pt>
                <c:pt idx="349">
                  <c:v>0.19464584495259249</c:v>
                </c:pt>
                <c:pt idx="350">
                  <c:v>0.19520356943669734</c:v>
                </c:pt>
                <c:pt idx="351">
                  <c:v>0.19576129392080219</c:v>
                </c:pt>
                <c:pt idx="352">
                  <c:v>0.19631901840490704</c:v>
                </c:pt>
                <c:pt idx="353">
                  <c:v>0.19687674288901189</c:v>
                </c:pt>
                <c:pt idx="354">
                  <c:v>0.19743446737311673</c:v>
                </c:pt>
                <c:pt idx="355">
                  <c:v>0.19799219185722158</c:v>
                </c:pt>
                <c:pt idx="356">
                  <c:v>0.19854991634132643</c:v>
                </c:pt>
                <c:pt idx="357">
                  <c:v>0.19910764082543128</c:v>
                </c:pt>
                <c:pt idx="358">
                  <c:v>0.19966536530953613</c:v>
                </c:pt>
                <c:pt idx="359">
                  <c:v>0.20022308979364098</c:v>
                </c:pt>
                <c:pt idx="360">
                  <c:v>0.20078081427774583</c:v>
                </c:pt>
                <c:pt idx="361">
                  <c:v>0.20133853876185068</c:v>
                </c:pt>
                <c:pt idx="362">
                  <c:v>0.20189626324595553</c:v>
                </c:pt>
                <c:pt idx="363">
                  <c:v>0.20245398773006038</c:v>
                </c:pt>
                <c:pt idx="364">
                  <c:v>0.20301171221416522</c:v>
                </c:pt>
                <c:pt idx="365">
                  <c:v>0.20356943669827007</c:v>
                </c:pt>
                <c:pt idx="366">
                  <c:v>0.20412716118237492</c:v>
                </c:pt>
                <c:pt idx="367">
                  <c:v>0.20468488566647977</c:v>
                </c:pt>
                <c:pt idx="368">
                  <c:v>0.20524261015058462</c:v>
                </c:pt>
                <c:pt idx="369">
                  <c:v>0.20580033463468947</c:v>
                </c:pt>
                <c:pt idx="370">
                  <c:v>0.20635805911879432</c:v>
                </c:pt>
                <c:pt idx="371">
                  <c:v>0.20691578360289917</c:v>
                </c:pt>
                <c:pt idx="372">
                  <c:v>0.20747350808700402</c:v>
                </c:pt>
                <c:pt idx="373">
                  <c:v>0.20803123257110887</c:v>
                </c:pt>
                <c:pt idx="374">
                  <c:v>0.20858895705521371</c:v>
                </c:pt>
                <c:pt idx="375">
                  <c:v>0.20914668153931856</c:v>
                </c:pt>
                <c:pt idx="376">
                  <c:v>0.20970440602342341</c:v>
                </c:pt>
                <c:pt idx="377">
                  <c:v>0.21026213050752826</c:v>
                </c:pt>
                <c:pt idx="378">
                  <c:v>0.21081985499163311</c:v>
                </c:pt>
                <c:pt idx="379">
                  <c:v>0.21137757947573796</c:v>
                </c:pt>
                <c:pt idx="380">
                  <c:v>0.21193530395984281</c:v>
                </c:pt>
                <c:pt idx="381">
                  <c:v>0.21249302844394766</c:v>
                </c:pt>
                <c:pt idx="382">
                  <c:v>0.21305075292805251</c:v>
                </c:pt>
                <c:pt idx="383">
                  <c:v>0.21360847741215735</c:v>
                </c:pt>
                <c:pt idx="384">
                  <c:v>0.2141662018962622</c:v>
                </c:pt>
                <c:pt idx="385">
                  <c:v>0.21472392638036705</c:v>
                </c:pt>
                <c:pt idx="386">
                  <c:v>0.2152816508644719</c:v>
                </c:pt>
                <c:pt idx="387">
                  <c:v>0.21583937534857675</c:v>
                </c:pt>
                <c:pt idx="388">
                  <c:v>0.2163970998326816</c:v>
                </c:pt>
                <c:pt idx="389">
                  <c:v>0.21695482431678645</c:v>
                </c:pt>
                <c:pt idx="390">
                  <c:v>0.2175125488008913</c:v>
                </c:pt>
                <c:pt idx="391">
                  <c:v>0.21807027328499615</c:v>
                </c:pt>
                <c:pt idx="392">
                  <c:v>0.218627997769101</c:v>
                </c:pt>
                <c:pt idx="393">
                  <c:v>0.21918572225320584</c:v>
                </c:pt>
                <c:pt idx="394">
                  <c:v>0.21974344673731069</c:v>
                </c:pt>
                <c:pt idx="395">
                  <c:v>0.22030117122141554</c:v>
                </c:pt>
                <c:pt idx="396">
                  <c:v>0.22085889570552039</c:v>
                </c:pt>
                <c:pt idx="397">
                  <c:v>0.22141662018962524</c:v>
                </c:pt>
                <c:pt idx="398">
                  <c:v>0.22197434467373009</c:v>
                </c:pt>
                <c:pt idx="399">
                  <c:v>0.22253206915783494</c:v>
                </c:pt>
                <c:pt idx="400">
                  <c:v>0.22308979364193979</c:v>
                </c:pt>
                <c:pt idx="401">
                  <c:v>0.22364751812604464</c:v>
                </c:pt>
                <c:pt idx="402">
                  <c:v>0.22420524261014949</c:v>
                </c:pt>
                <c:pt idx="403">
                  <c:v>0.22476296709425433</c:v>
                </c:pt>
                <c:pt idx="404">
                  <c:v>0.22532069157835918</c:v>
                </c:pt>
                <c:pt idx="405">
                  <c:v>0.22587841606246403</c:v>
                </c:pt>
                <c:pt idx="406">
                  <c:v>0.22643614054656888</c:v>
                </c:pt>
                <c:pt idx="407">
                  <c:v>0.22699386503067373</c:v>
                </c:pt>
                <c:pt idx="408">
                  <c:v>0.22755158951477858</c:v>
                </c:pt>
                <c:pt idx="409">
                  <c:v>0.22810931399888343</c:v>
                </c:pt>
                <c:pt idx="410">
                  <c:v>0.22866703848298828</c:v>
                </c:pt>
                <c:pt idx="411">
                  <c:v>0.22922476296709313</c:v>
                </c:pt>
                <c:pt idx="412">
                  <c:v>0.22978248745119798</c:v>
                </c:pt>
                <c:pt idx="413">
                  <c:v>0.23034021193530282</c:v>
                </c:pt>
                <c:pt idx="414">
                  <c:v>0.23089793641940767</c:v>
                </c:pt>
                <c:pt idx="415">
                  <c:v>0.23145566090351252</c:v>
                </c:pt>
                <c:pt idx="416">
                  <c:v>0.23201338538761737</c:v>
                </c:pt>
                <c:pt idx="417">
                  <c:v>0.23257110987172222</c:v>
                </c:pt>
                <c:pt idx="418">
                  <c:v>0.23312883435582707</c:v>
                </c:pt>
                <c:pt idx="419">
                  <c:v>0.23368655883993192</c:v>
                </c:pt>
                <c:pt idx="420">
                  <c:v>0.23424428332403677</c:v>
                </c:pt>
                <c:pt idx="421">
                  <c:v>0.23480200780814162</c:v>
                </c:pt>
                <c:pt idx="422">
                  <c:v>0.23535973229224647</c:v>
                </c:pt>
                <c:pt idx="423">
                  <c:v>0.23591745677635131</c:v>
                </c:pt>
                <c:pt idx="424">
                  <c:v>0.23647518126045616</c:v>
                </c:pt>
                <c:pt idx="425">
                  <c:v>0.23703290574456101</c:v>
                </c:pt>
                <c:pt idx="426">
                  <c:v>0.23759063022866586</c:v>
                </c:pt>
                <c:pt idx="427">
                  <c:v>0.23814835471277071</c:v>
                </c:pt>
                <c:pt idx="428">
                  <c:v>0.23870607919687556</c:v>
                </c:pt>
                <c:pt idx="429">
                  <c:v>0.23926380368098041</c:v>
                </c:pt>
                <c:pt idx="430">
                  <c:v>0.23982152816508526</c:v>
                </c:pt>
                <c:pt idx="431">
                  <c:v>0.24037925264919011</c:v>
                </c:pt>
                <c:pt idx="432">
                  <c:v>0.24093697713329496</c:v>
                </c:pt>
                <c:pt idx="433">
                  <c:v>0.2414947016173998</c:v>
                </c:pt>
                <c:pt idx="434">
                  <c:v>0.24205242610150465</c:v>
                </c:pt>
                <c:pt idx="435">
                  <c:v>0.2426101505856095</c:v>
                </c:pt>
                <c:pt idx="436">
                  <c:v>0.24316787506971435</c:v>
                </c:pt>
                <c:pt idx="437">
                  <c:v>0.2437255995538192</c:v>
                </c:pt>
                <c:pt idx="438">
                  <c:v>0.24428332403792405</c:v>
                </c:pt>
                <c:pt idx="439">
                  <c:v>0.2448410485220289</c:v>
                </c:pt>
                <c:pt idx="440">
                  <c:v>0.24539877300613375</c:v>
                </c:pt>
                <c:pt idx="441">
                  <c:v>0.2459564974902386</c:v>
                </c:pt>
                <c:pt idx="442">
                  <c:v>0.24651422197434344</c:v>
                </c:pt>
                <c:pt idx="443">
                  <c:v>0.24707194645844829</c:v>
                </c:pt>
                <c:pt idx="444">
                  <c:v>0.24762967094255314</c:v>
                </c:pt>
                <c:pt idx="445">
                  <c:v>0.24818739542665799</c:v>
                </c:pt>
                <c:pt idx="446">
                  <c:v>0.24874511991076284</c:v>
                </c:pt>
                <c:pt idx="447">
                  <c:v>0.24930284439486769</c:v>
                </c:pt>
                <c:pt idx="448">
                  <c:v>0.24986056887897254</c:v>
                </c:pt>
                <c:pt idx="449">
                  <c:v>0.25041829336307742</c:v>
                </c:pt>
                <c:pt idx="450">
                  <c:v>0.25097601784718226</c:v>
                </c:pt>
                <c:pt idx="451">
                  <c:v>0.25153374233128711</c:v>
                </c:pt>
                <c:pt idx="452">
                  <c:v>0.25209146681539196</c:v>
                </c:pt>
                <c:pt idx="453">
                  <c:v>0.25264919129949681</c:v>
                </c:pt>
                <c:pt idx="454">
                  <c:v>0.25320691578360166</c:v>
                </c:pt>
                <c:pt idx="455">
                  <c:v>0.25376464026770651</c:v>
                </c:pt>
                <c:pt idx="456">
                  <c:v>0.25432236475181136</c:v>
                </c:pt>
                <c:pt idx="457">
                  <c:v>0.25488008923591621</c:v>
                </c:pt>
                <c:pt idx="458">
                  <c:v>0.25543781372002106</c:v>
                </c:pt>
                <c:pt idx="459">
                  <c:v>0.25599553820412591</c:v>
                </c:pt>
                <c:pt idx="460">
                  <c:v>0.25655326268823075</c:v>
                </c:pt>
                <c:pt idx="461">
                  <c:v>0.2571109871723356</c:v>
                </c:pt>
                <c:pt idx="462">
                  <c:v>0.25766871165644045</c:v>
                </c:pt>
                <c:pt idx="463">
                  <c:v>0.2582264361405453</c:v>
                </c:pt>
                <c:pt idx="464">
                  <c:v>0.25878416062465015</c:v>
                </c:pt>
                <c:pt idx="465">
                  <c:v>0.259341885108755</c:v>
                </c:pt>
                <c:pt idx="466">
                  <c:v>0.25989960959285985</c:v>
                </c:pt>
                <c:pt idx="467">
                  <c:v>0.2604573340769647</c:v>
                </c:pt>
                <c:pt idx="468">
                  <c:v>0.26101505856106955</c:v>
                </c:pt>
                <c:pt idx="469">
                  <c:v>0.2615727830451744</c:v>
                </c:pt>
                <c:pt idx="470">
                  <c:v>0.26213050752927924</c:v>
                </c:pt>
                <c:pt idx="471">
                  <c:v>0.26268823201338409</c:v>
                </c:pt>
                <c:pt idx="472">
                  <c:v>0.26324595649748894</c:v>
                </c:pt>
                <c:pt idx="473">
                  <c:v>0.26380368098159379</c:v>
                </c:pt>
                <c:pt idx="474">
                  <c:v>0.26436140546569864</c:v>
                </c:pt>
                <c:pt idx="475">
                  <c:v>0.26491912994980349</c:v>
                </c:pt>
                <c:pt idx="476">
                  <c:v>0.26547685443390834</c:v>
                </c:pt>
                <c:pt idx="477">
                  <c:v>0.26603457891801319</c:v>
                </c:pt>
                <c:pt idx="478">
                  <c:v>0.26659230340211804</c:v>
                </c:pt>
                <c:pt idx="479">
                  <c:v>0.26715002788622288</c:v>
                </c:pt>
                <c:pt idx="480">
                  <c:v>0.26770775237032773</c:v>
                </c:pt>
                <c:pt idx="481">
                  <c:v>0.26826547685443258</c:v>
                </c:pt>
                <c:pt idx="482">
                  <c:v>0.26882320133853743</c:v>
                </c:pt>
                <c:pt idx="483">
                  <c:v>0.26938092582264228</c:v>
                </c:pt>
                <c:pt idx="484">
                  <c:v>0.26993865030674713</c:v>
                </c:pt>
                <c:pt idx="485">
                  <c:v>0.27049637479085198</c:v>
                </c:pt>
                <c:pt idx="486">
                  <c:v>0.27105409927495683</c:v>
                </c:pt>
                <c:pt idx="487">
                  <c:v>0.27161182375906168</c:v>
                </c:pt>
                <c:pt idx="488">
                  <c:v>0.27216954824316653</c:v>
                </c:pt>
                <c:pt idx="489">
                  <c:v>0.27272727272727137</c:v>
                </c:pt>
                <c:pt idx="490">
                  <c:v>0.27328499721137622</c:v>
                </c:pt>
                <c:pt idx="491">
                  <c:v>0.27384272169548107</c:v>
                </c:pt>
                <c:pt idx="492">
                  <c:v>0.27440044617958592</c:v>
                </c:pt>
                <c:pt idx="493">
                  <c:v>0.27495817066369077</c:v>
                </c:pt>
                <c:pt idx="494">
                  <c:v>0.27551589514779562</c:v>
                </c:pt>
                <c:pt idx="495">
                  <c:v>0.27607361963190047</c:v>
                </c:pt>
                <c:pt idx="496">
                  <c:v>0.27663134411600532</c:v>
                </c:pt>
                <c:pt idx="497">
                  <c:v>0.27718906860011017</c:v>
                </c:pt>
                <c:pt idx="498">
                  <c:v>0.27774679308421502</c:v>
                </c:pt>
                <c:pt idx="499">
                  <c:v>0.27830451756831986</c:v>
                </c:pt>
                <c:pt idx="500">
                  <c:v>0.27886224205242471</c:v>
                </c:pt>
                <c:pt idx="501">
                  <c:v>0.27941996653652956</c:v>
                </c:pt>
                <c:pt idx="502">
                  <c:v>0.27997769102063441</c:v>
                </c:pt>
                <c:pt idx="503">
                  <c:v>0.28053541550473926</c:v>
                </c:pt>
                <c:pt idx="504">
                  <c:v>0.28109313998884411</c:v>
                </c:pt>
                <c:pt idx="505">
                  <c:v>0.28165086447294896</c:v>
                </c:pt>
                <c:pt idx="506">
                  <c:v>0.28220858895705381</c:v>
                </c:pt>
                <c:pt idx="507">
                  <c:v>0.28276631344115866</c:v>
                </c:pt>
                <c:pt idx="508">
                  <c:v>0.28332403792526351</c:v>
                </c:pt>
                <c:pt idx="509">
                  <c:v>0.28388176240936835</c:v>
                </c:pt>
                <c:pt idx="510">
                  <c:v>0.2844394868934732</c:v>
                </c:pt>
                <c:pt idx="511">
                  <c:v>0.28499721137757805</c:v>
                </c:pt>
                <c:pt idx="512">
                  <c:v>0.2855549358616829</c:v>
                </c:pt>
                <c:pt idx="513">
                  <c:v>0.28611266034578775</c:v>
                </c:pt>
                <c:pt idx="514">
                  <c:v>0.2866703848298926</c:v>
                </c:pt>
                <c:pt idx="515">
                  <c:v>0.28722810931399745</c:v>
                </c:pt>
                <c:pt idx="516">
                  <c:v>0.2877858337981023</c:v>
                </c:pt>
                <c:pt idx="517">
                  <c:v>0.28834355828220715</c:v>
                </c:pt>
                <c:pt idx="518">
                  <c:v>0.288901282766312</c:v>
                </c:pt>
                <c:pt idx="519">
                  <c:v>0.28945900725041684</c:v>
                </c:pt>
                <c:pt idx="520">
                  <c:v>0.29001673173452169</c:v>
                </c:pt>
                <c:pt idx="521">
                  <c:v>0.29057445621862654</c:v>
                </c:pt>
                <c:pt idx="522">
                  <c:v>0.29113218070273139</c:v>
                </c:pt>
                <c:pt idx="523">
                  <c:v>0.29168990518683624</c:v>
                </c:pt>
                <c:pt idx="524">
                  <c:v>0.29224762967094109</c:v>
                </c:pt>
                <c:pt idx="525">
                  <c:v>0.29280535415504594</c:v>
                </c:pt>
                <c:pt idx="526">
                  <c:v>0.29336307863915079</c:v>
                </c:pt>
                <c:pt idx="527">
                  <c:v>0.29392080312325564</c:v>
                </c:pt>
                <c:pt idx="528">
                  <c:v>0.29447852760736049</c:v>
                </c:pt>
                <c:pt idx="529">
                  <c:v>0.29503625209146533</c:v>
                </c:pt>
                <c:pt idx="530">
                  <c:v>0.29559397657557018</c:v>
                </c:pt>
                <c:pt idx="531">
                  <c:v>0.29615170105967503</c:v>
                </c:pt>
                <c:pt idx="532">
                  <c:v>0.29670942554377988</c:v>
                </c:pt>
                <c:pt idx="533">
                  <c:v>0.29726715002788473</c:v>
                </c:pt>
                <c:pt idx="534">
                  <c:v>0.29782487451198958</c:v>
                </c:pt>
                <c:pt idx="535">
                  <c:v>0.29838259899609443</c:v>
                </c:pt>
                <c:pt idx="536">
                  <c:v>0.29894032348019928</c:v>
                </c:pt>
                <c:pt idx="537">
                  <c:v>0.29949804796430413</c:v>
                </c:pt>
                <c:pt idx="538">
                  <c:v>0.30005577244840897</c:v>
                </c:pt>
                <c:pt idx="539">
                  <c:v>0.30061349693251382</c:v>
                </c:pt>
                <c:pt idx="540">
                  <c:v>0.30117122141661867</c:v>
                </c:pt>
                <c:pt idx="541">
                  <c:v>0.30172894590072352</c:v>
                </c:pt>
                <c:pt idx="542">
                  <c:v>0.30228667038482837</c:v>
                </c:pt>
                <c:pt idx="543">
                  <c:v>0.30284439486893322</c:v>
                </c:pt>
                <c:pt idx="544">
                  <c:v>0.30340211935303807</c:v>
                </c:pt>
                <c:pt idx="545">
                  <c:v>0.30395984383714292</c:v>
                </c:pt>
                <c:pt idx="546">
                  <c:v>0.30451756832124777</c:v>
                </c:pt>
                <c:pt idx="547">
                  <c:v>0.30507529280535262</c:v>
                </c:pt>
                <c:pt idx="548">
                  <c:v>0.30563301728945746</c:v>
                </c:pt>
                <c:pt idx="549">
                  <c:v>0.30619074177356231</c:v>
                </c:pt>
                <c:pt idx="550">
                  <c:v>0.30674846625766716</c:v>
                </c:pt>
                <c:pt idx="551">
                  <c:v>0.30730619074177201</c:v>
                </c:pt>
                <c:pt idx="552">
                  <c:v>0.30786391522587686</c:v>
                </c:pt>
                <c:pt idx="553">
                  <c:v>0.30842163970998171</c:v>
                </c:pt>
                <c:pt idx="554">
                  <c:v>0.30897936419408656</c:v>
                </c:pt>
                <c:pt idx="555">
                  <c:v>0.30953708867819141</c:v>
                </c:pt>
                <c:pt idx="556">
                  <c:v>0.31009481316229626</c:v>
                </c:pt>
                <c:pt idx="557">
                  <c:v>0.31065253764640111</c:v>
                </c:pt>
                <c:pt idx="558">
                  <c:v>0.31121026213050595</c:v>
                </c:pt>
                <c:pt idx="559">
                  <c:v>0.3117679866146108</c:v>
                </c:pt>
                <c:pt idx="560">
                  <c:v>0.31232571109871565</c:v>
                </c:pt>
                <c:pt idx="561">
                  <c:v>0.3128834355828205</c:v>
                </c:pt>
                <c:pt idx="562">
                  <c:v>0.31344116006692535</c:v>
                </c:pt>
                <c:pt idx="563">
                  <c:v>0.3139988845510302</c:v>
                </c:pt>
                <c:pt idx="564">
                  <c:v>0.31455660903513505</c:v>
                </c:pt>
                <c:pt idx="565">
                  <c:v>0.3151143335192399</c:v>
                </c:pt>
                <c:pt idx="566">
                  <c:v>0.31567205800334475</c:v>
                </c:pt>
                <c:pt idx="567">
                  <c:v>0.3162297824874496</c:v>
                </c:pt>
                <c:pt idx="568">
                  <c:v>0.31678750697155444</c:v>
                </c:pt>
                <c:pt idx="569">
                  <c:v>0.31734523145565929</c:v>
                </c:pt>
                <c:pt idx="570">
                  <c:v>0.31790295593976414</c:v>
                </c:pt>
                <c:pt idx="571">
                  <c:v>0.31846068042386899</c:v>
                </c:pt>
                <c:pt idx="572">
                  <c:v>0.31901840490797384</c:v>
                </c:pt>
                <c:pt idx="573">
                  <c:v>0.31957612939207869</c:v>
                </c:pt>
                <c:pt idx="574">
                  <c:v>0.32013385387618354</c:v>
                </c:pt>
                <c:pt idx="575">
                  <c:v>0.32069157836028839</c:v>
                </c:pt>
                <c:pt idx="576">
                  <c:v>0.32124930284439324</c:v>
                </c:pt>
                <c:pt idx="577">
                  <c:v>0.32180702732849809</c:v>
                </c:pt>
                <c:pt idx="578">
                  <c:v>0.32236475181260293</c:v>
                </c:pt>
                <c:pt idx="579">
                  <c:v>0.32292247629670778</c:v>
                </c:pt>
                <c:pt idx="580">
                  <c:v>0.32348020078081263</c:v>
                </c:pt>
                <c:pt idx="581">
                  <c:v>0.32403792526491748</c:v>
                </c:pt>
                <c:pt idx="582">
                  <c:v>0.32459564974902233</c:v>
                </c:pt>
                <c:pt idx="583">
                  <c:v>0.32515337423312718</c:v>
                </c:pt>
                <c:pt idx="584">
                  <c:v>0.32571109871723203</c:v>
                </c:pt>
                <c:pt idx="585">
                  <c:v>0.32626882320133688</c:v>
                </c:pt>
                <c:pt idx="586">
                  <c:v>0.32682654768544173</c:v>
                </c:pt>
                <c:pt idx="587">
                  <c:v>0.32738427216954658</c:v>
                </c:pt>
                <c:pt idx="588">
                  <c:v>0.32794199665365142</c:v>
                </c:pt>
                <c:pt idx="589">
                  <c:v>0.32849972113775627</c:v>
                </c:pt>
                <c:pt idx="590">
                  <c:v>0.32905744562186112</c:v>
                </c:pt>
                <c:pt idx="591">
                  <c:v>0.32961517010596597</c:v>
                </c:pt>
                <c:pt idx="592">
                  <c:v>0.33017289459007082</c:v>
                </c:pt>
                <c:pt idx="593">
                  <c:v>0.33073061907417567</c:v>
                </c:pt>
                <c:pt idx="594">
                  <c:v>0.33128834355828052</c:v>
                </c:pt>
                <c:pt idx="595">
                  <c:v>0.33184606804238537</c:v>
                </c:pt>
                <c:pt idx="596">
                  <c:v>0.33240379252649022</c:v>
                </c:pt>
                <c:pt idx="597">
                  <c:v>0.33296151701059507</c:v>
                </c:pt>
                <c:pt idx="598">
                  <c:v>0.33351924149469991</c:v>
                </c:pt>
                <c:pt idx="599">
                  <c:v>0.33407696597880476</c:v>
                </c:pt>
                <c:pt idx="600">
                  <c:v>0.33463469046290961</c:v>
                </c:pt>
                <c:pt idx="601">
                  <c:v>0.33519241494701446</c:v>
                </c:pt>
                <c:pt idx="602">
                  <c:v>0.33575013943111931</c:v>
                </c:pt>
                <c:pt idx="603">
                  <c:v>0.33630786391522416</c:v>
                </c:pt>
                <c:pt idx="604">
                  <c:v>0.33686558839932901</c:v>
                </c:pt>
                <c:pt idx="605">
                  <c:v>0.33742331288343386</c:v>
                </c:pt>
                <c:pt idx="606">
                  <c:v>0.33798103736753871</c:v>
                </c:pt>
                <c:pt idx="607">
                  <c:v>0.33853876185164355</c:v>
                </c:pt>
                <c:pt idx="608">
                  <c:v>0.3390964863357484</c:v>
                </c:pt>
                <c:pt idx="609">
                  <c:v>0.33965421081985325</c:v>
                </c:pt>
                <c:pt idx="610">
                  <c:v>0.3402119353039581</c:v>
                </c:pt>
                <c:pt idx="611">
                  <c:v>0.34076965978806295</c:v>
                </c:pt>
                <c:pt idx="612">
                  <c:v>0.3413273842721678</c:v>
                </c:pt>
                <c:pt idx="613">
                  <c:v>0.34188510875627265</c:v>
                </c:pt>
                <c:pt idx="614">
                  <c:v>0.3424428332403775</c:v>
                </c:pt>
                <c:pt idx="615">
                  <c:v>0.34300055772448235</c:v>
                </c:pt>
                <c:pt idx="616">
                  <c:v>0.3435582822085872</c:v>
                </c:pt>
                <c:pt idx="617">
                  <c:v>0.34411600669269204</c:v>
                </c:pt>
                <c:pt idx="618">
                  <c:v>0.34467373117679689</c:v>
                </c:pt>
                <c:pt idx="619">
                  <c:v>0.34523145566090174</c:v>
                </c:pt>
                <c:pt idx="620">
                  <c:v>0.34578918014500659</c:v>
                </c:pt>
                <c:pt idx="621">
                  <c:v>0.34634690462911144</c:v>
                </c:pt>
                <c:pt idx="622">
                  <c:v>0.34690462911321629</c:v>
                </c:pt>
                <c:pt idx="623">
                  <c:v>0.34746235359732114</c:v>
                </c:pt>
                <c:pt idx="624">
                  <c:v>0.34802007808142599</c:v>
                </c:pt>
                <c:pt idx="625">
                  <c:v>0.34857780256553084</c:v>
                </c:pt>
                <c:pt idx="626">
                  <c:v>0.34913552704963569</c:v>
                </c:pt>
                <c:pt idx="627">
                  <c:v>0.34969325153374053</c:v>
                </c:pt>
                <c:pt idx="628">
                  <c:v>0.35025097601784538</c:v>
                </c:pt>
                <c:pt idx="629">
                  <c:v>0.35080870050195023</c:v>
                </c:pt>
                <c:pt idx="630">
                  <c:v>0.35136642498605508</c:v>
                </c:pt>
                <c:pt idx="631">
                  <c:v>0.35192414947015993</c:v>
                </c:pt>
                <c:pt idx="632">
                  <c:v>0.35248187395426478</c:v>
                </c:pt>
                <c:pt idx="633">
                  <c:v>0.35303959843836963</c:v>
                </c:pt>
                <c:pt idx="634">
                  <c:v>0.35359732292247448</c:v>
                </c:pt>
                <c:pt idx="635">
                  <c:v>0.35415504740657933</c:v>
                </c:pt>
                <c:pt idx="636">
                  <c:v>0.35471277189068418</c:v>
                </c:pt>
                <c:pt idx="637">
                  <c:v>0.35527049637478902</c:v>
                </c:pt>
                <c:pt idx="638">
                  <c:v>0.35582822085889387</c:v>
                </c:pt>
                <c:pt idx="639">
                  <c:v>0.35638594534299872</c:v>
                </c:pt>
                <c:pt idx="640">
                  <c:v>0.35694366982710357</c:v>
                </c:pt>
                <c:pt idx="641">
                  <c:v>0.35750139431120842</c:v>
                </c:pt>
                <c:pt idx="642">
                  <c:v>0.35805911879531327</c:v>
                </c:pt>
                <c:pt idx="643">
                  <c:v>0.35861684327941812</c:v>
                </c:pt>
                <c:pt idx="644">
                  <c:v>0.35917456776352297</c:v>
                </c:pt>
                <c:pt idx="645">
                  <c:v>0.35973229224762782</c:v>
                </c:pt>
                <c:pt idx="646">
                  <c:v>0.36029001673173267</c:v>
                </c:pt>
                <c:pt idx="647">
                  <c:v>0.36084774121583751</c:v>
                </c:pt>
                <c:pt idx="648">
                  <c:v>0.36140546569994236</c:v>
                </c:pt>
                <c:pt idx="649">
                  <c:v>0.36196319018404721</c:v>
                </c:pt>
                <c:pt idx="650">
                  <c:v>0.36252091466815206</c:v>
                </c:pt>
                <c:pt idx="651">
                  <c:v>0.36307863915225691</c:v>
                </c:pt>
                <c:pt idx="652">
                  <c:v>0.36363636363636176</c:v>
                </c:pt>
                <c:pt idx="653">
                  <c:v>0.36419408812046661</c:v>
                </c:pt>
                <c:pt idx="654">
                  <c:v>0.36475181260457146</c:v>
                </c:pt>
                <c:pt idx="655">
                  <c:v>0.36530953708867631</c:v>
                </c:pt>
                <c:pt idx="656">
                  <c:v>0.36586726157278116</c:v>
                </c:pt>
                <c:pt idx="657">
                  <c:v>0.366424986056886</c:v>
                </c:pt>
                <c:pt idx="658">
                  <c:v>0.36698271054099085</c:v>
                </c:pt>
                <c:pt idx="659">
                  <c:v>0.3675404350250957</c:v>
                </c:pt>
                <c:pt idx="660">
                  <c:v>0.36809815950920055</c:v>
                </c:pt>
                <c:pt idx="661">
                  <c:v>0.3686558839933054</c:v>
                </c:pt>
                <c:pt idx="662">
                  <c:v>0.36921360847741025</c:v>
                </c:pt>
                <c:pt idx="663">
                  <c:v>0.3697713329615151</c:v>
                </c:pt>
                <c:pt idx="664">
                  <c:v>0.37032905744561995</c:v>
                </c:pt>
                <c:pt idx="665">
                  <c:v>0.3708867819297248</c:v>
                </c:pt>
                <c:pt idx="666">
                  <c:v>0.37144450641382964</c:v>
                </c:pt>
                <c:pt idx="667">
                  <c:v>0.37200223089793449</c:v>
                </c:pt>
                <c:pt idx="668">
                  <c:v>0.37255995538203934</c:v>
                </c:pt>
                <c:pt idx="669">
                  <c:v>0.37311767986614419</c:v>
                </c:pt>
                <c:pt idx="670">
                  <c:v>0.37367540435024904</c:v>
                </c:pt>
                <c:pt idx="671">
                  <c:v>0.37423312883435389</c:v>
                </c:pt>
                <c:pt idx="672">
                  <c:v>0.37479085331845874</c:v>
                </c:pt>
                <c:pt idx="673">
                  <c:v>0.37534857780256359</c:v>
                </c:pt>
                <c:pt idx="674">
                  <c:v>0.37590630228666844</c:v>
                </c:pt>
                <c:pt idx="675">
                  <c:v>0.37646402677077329</c:v>
                </c:pt>
                <c:pt idx="676">
                  <c:v>0.37702175125487813</c:v>
                </c:pt>
                <c:pt idx="677">
                  <c:v>0.37757947573898298</c:v>
                </c:pt>
                <c:pt idx="678">
                  <c:v>0.37813720022308783</c:v>
                </c:pt>
                <c:pt idx="679">
                  <c:v>0.37869492470719268</c:v>
                </c:pt>
                <c:pt idx="680">
                  <c:v>0.37925264919129753</c:v>
                </c:pt>
                <c:pt idx="681">
                  <c:v>0.37981037367540238</c:v>
                </c:pt>
                <c:pt idx="682">
                  <c:v>0.38036809815950723</c:v>
                </c:pt>
                <c:pt idx="683">
                  <c:v>0.38092582264361208</c:v>
                </c:pt>
                <c:pt idx="684">
                  <c:v>0.38148354712771693</c:v>
                </c:pt>
                <c:pt idx="685">
                  <c:v>0.38204127161182178</c:v>
                </c:pt>
                <c:pt idx="686">
                  <c:v>0.38259899609592662</c:v>
                </c:pt>
                <c:pt idx="687">
                  <c:v>0.38315672058003147</c:v>
                </c:pt>
                <c:pt idx="688">
                  <c:v>0.38371444506413632</c:v>
                </c:pt>
                <c:pt idx="689">
                  <c:v>0.38427216954824117</c:v>
                </c:pt>
                <c:pt idx="690">
                  <c:v>0.38482989403234602</c:v>
                </c:pt>
                <c:pt idx="691">
                  <c:v>0.38538761851645087</c:v>
                </c:pt>
                <c:pt idx="692">
                  <c:v>0.38594534300055572</c:v>
                </c:pt>
                <c:pt idx="693">
                  <c:v>0.38650306748466057</c:v>
                </c:pt>
                <c:pt idx="694">
                  <c:v>0.38706079196876542</c:v>
                </c:pt>
                <c:pt idx="695">
                  <c:v>0.38761851645287027</c:v>
                </c:pt>
                <c:pt idx="696">
                  <c:v>0.38817624093697511</c:v>
                </c:pt>
                <c:pt idx="697">
                  <c:v>0.38873396542107996</c:v>
                </c:pt>
                <c:pt idx="698">
                  <c:v>0.38929168990518481</c:v>
                </c:pt>
                <c:pt idx="699">
                  <c:v>0.38984941438928966</c:v>
                </c:pt>
                <c:pt idx="700">
                  <c:v>0.39040713887339451</c:v>
                </c:pt>
                <c:pt idx="701">
                  <c:v>0.39096486335749936</c:v>
                </c:pt>
                <c:pt idx="702">
                  <c:v>0.39152258784160421</c:v>
                </c:pt>
                <c:pt idx="703">
                  <c:v>0.39208031232570906</c:v>
                </c:pt>
                <c:pt idx="704">
                  <c:v>0.39263803680981391</c:v>
                </c:pt>
                <c:pt idx="705">
                  <c:v>0.39319576129391876</c:v>
                </c:pt>
                <c:pt idx="706">
                  <c:v>0.3937534857780236</c:v>
                </c:pt>
                <c:pt idx="707">
                  <c:v>0.39431121026212845</c:v>
                </c:pt>
                <c:pt idx="708">
                  <c:v>0.3948689347462333</c:v>
                </c:pt>
                <c:pt idx="709">
                  <c:v>0.39542665923033815</c:v>
                </c:pt>
                <c:pt idx="710">
                  <c:v>0.395984383714443</c:v>
                </c:pt>
                <c:pt idx="711">
                  <c:v>0.39654210819854785</c:v>
                </c:pt>
                <c:pt idx="712">
                  <c:v>0.3970998326826527</c:v>
                </c:pt>
                <c:pt idx="713">
                  <c:v>0.39765755716675755</c:v>
                </c:pt>
                <c:pt idx="714">
                  <c:v>0.3982152816508624</c:v>
                </c:pt>
                <c:pt idx="715">
                  <c:v>0.39877300613496725</c:v>
                </c:pt>
                <c:pt idx="716">
                  <c:v>0.39933073061907209</c:v>
                </c:pt>
                <c:pt idx="717">
                  <c:v>0.39988845510317694</c:v>
                </c:pt>
                <c:pt idx="718">
                  <c:v>0.40044617958728179</c:v>
                </c:pt>
                <c:pt idx="719">
                  <c:v>0.40100390407138664</c:v>
                </c:pt>
                <c:pt idx="720">
                  <c:v>0.40156162855549149</c:v>
                </c:pt>
                <c:pt idx="721">
                  <c:v>0.40211935303959634</c:v>
                </c:pt>
                <c:pt idx="722">
                  <c:v>0.40267707752370119</c:v>
                </c:pt>
                <c:pt idx="723">
                  <c:v>0.40323480200780604</c:v>
                </c:pt>
                <c:pt idx="724">
                  <c:v>0.40379252649191089</c:v>
                </c:pt>
                <c:pt idx="725">
                  <c:v>0.40435025097601573</c:v>
                </c:pt>
                <c:pt idx="726">
                  <c:v>0.40490797546012058</c:v>
                </c:pt>
                <c:pt idx="727">
                  <c:v>0.40546569994422543</c:v>
                </c:pt>
                <c:pt idx="728">
                  <c:v>0.40602342442833028</c:v>
                </c:pt>
                <c:pt idx="729">
                  <c:v>0.40658114891243513</c:v>
                </c:pt>
                <c:pt idx="730">
                  <c:v>0.40713887339653998</c:v>
                </c:pt>
                <c:pt idx="731">
                  <c:v>0.40769659788064483</c:v>
                </c:pt>
                <c:pt idx="732">
                  <c:v>0.40825432236474968</c:v>
                </c:pt>
                <c:pt idx="733">
                  <c:v>0.40881204684885453</c:v>
                </c:pt>
                <c:pt idx="734">
                  <c:v>0.40936977133295938</c:v>
                </c:pt>
                <c:pt idx="735">
                  <c:v>0.40992749581706422</c:v>
                </c:pt>
                <c:pt idx="736">
                  <c:v>0.41048522030116907</c:v>
                </c:pt>
                <c:pt idx="737">
                  <c:v>0.41104294478527392</c:v>
                </c:pt>
                <c:pt idx="738">
                  <c:v>0.41160066926937877</c:v>
                </c:pt>
                <c:pt idx="739">
                  <c:v>0.41215839375348362</c:v>
                </c:pt>
                <c:pt idx="740">
                  <c:v>0.41271611823758847</c:v>
                </c:pt>
                <c:pt idx="741">
                  <c:v>0.41327384272169332</c:v>
                </c:pt>
                <c:pt idx="742">
                  <c:v>0.41383156720579817</c:v>
                </c:pt>
                <c:pt idx="743">
                  <c:v>0.41438929168990302</c:v>
                </c:pt>
                <c:pt idx="744">
                  <c:v>0.41494701617400787</c:v>
                </c:pt>
                <c:pt idx="745">
                  <c:v>0.41550474065811271</c:v>
                </c:pt>
                <c:pt idx="746">
                  <c:v>0.41606246514221756</c:v>
                </c:pt>
                <c:pt idx="747">
                  <c:v>0.41662018962632241</c:v>
                </c:pt>
                <c:pt idx="748">
                  <c:v>0.41717791411042726</c:v>
                </c:pt>
                <c:pt idx="749">
                  <c:v>0.41773563859453211</c:v>
                </c:pt>
                <c:pt idx="750">
                  <c:v>0.41829336307863696</c:v>
                </c:pt>
                <c:pt idx="751">
                  <c:v>0.41885108756274181</c:v>
                </c:pt>
                <c:pt idx="752">
                  <c:v>0.41940881204684666</c:v>
                </c:pt>
                <c:pt idx="753">
                  <c:v>0.41996653653095151</c:v>
                </c:pt>
                <c:pt idx="754">
                  <c:v>0.42052426101505636</c:v>
                </c:pt>
                <c:pt idx="755">
                  <c:v>0.4210819854991612</c:v>
                </c:pt>
                <c:pt idx="756">
                  <c:v>0.42163970998326605</c:v>
                </c:pt>
                <c:pt idx="757">
                  <c:v>0.4221974344673709</c:v>
                </c:pt>
                <c:pt idx="758">
                  <c:v>0.42275515895147575</c:v>
                </c:pt>
                <c:pt idx="759">
                  <c:v>0.4233128834355806</c:v>
                </c:pt>
                <c:pt idx="760">
                  <c:v>0.42387060791968545</c:v>
                </c:pt>
                <c:pt idx="761">
                  <c:v>0.4244283324037903</c:v>
                </c:pt>
                <c:pt idx="762">
                  <c:v>0.42498605688789515</c:v>
                </c:pt>
                <c:pt idx="763">
                  <c:v>0.425543781372</c:v>
                </c:pt>
                <c:pt idx="764">
                  <c:v>0.42610150585610485</c:v>
                </c:pt>
                <c:pt idx="765">
                  <c:v>0.42665923034020969</c:v>
                </c:pt>
                <c:pt idx="766">
                  <c:v>0.42721695482431454</c:v>
                </c:pt>
                <c:pt idx="767">
                  <c:v>0.42777467930841939</c:v>
                </c:pt>
                <c:pt idx="768">
                  <c:v>0.42833240379252424</c:v>
                </c:pt>
                <c:pt idx="769">
                  <c:v>0.42889012827662909</c:v>
                </c:pt>
                <c:pt idx="770">
                  <c:v>0.42944785276073394</c:v>
                </c:pt>
                <c:pt idx="771">
                  <c:v>0.43000557724483879</c:v>
                </c:pt>
                <c:pt idx="772">
                  <c:v>0.43056330172894364</c:v>
                </c:pt>
                <c:pt idx="773">
                  <c:v>0.43112102621304849</c:v>
                </c:pt>
                <c:pt idx="774">
                  <c:v>0.43167875069715334</c:v>
                </c:pt>
                <c:pt idx="775">
                  <c:v>0.43223647518125818</c:v>
                </c:pt>
                <c:pt idx="776">
                  <c:v>0.43279419966536303</c:v>
                </c:pt>
                <c:pt idx="777">
                  <c:v>0.43335192414946788</c:v>
                </c:pt>
                <c:pt idx="778">
                  <c:v>0.43390964863357273</c:v>
                </c:pt>
                <c:pt idx="779">
                  <c:v>0.43446737311767758</c:v>
                </c:pt>
                <c:pt idx="780">
                  <c:v>0.43502509760178243</c:v>
                </c:pt>
                <c:pt idx="781">
                  <c:v>0.43558282208588728</c:v>
                </c:pt>
                <c:pt idx="782">
                  <c:v>0.43614054656999213</c:v>
                </c:pt>
                <c:pt idx="783">
                  <c:v>0.43669827105409698</c:v>
                </c:pt>
                <c:pt idx="784">
                  <c:v>0.43725599553820182</c:v>
                </c:pt>
                <c:pt idx="785">
                  <c:v>0.43781372002230667</c:v>
                </c:pt>
                <c:pt idx="786">
                  <c:v>0.43837144450641152</c:v>
                </c:pt>
                <c:pt idx="787">
                  <c:v>0.43892916899051637</c:v>
                </c:pt>
                <c:pt idx="788">
                  <c:v>0.43948689347462122</c:v>
                </c:pt>
                <c:pt idx="789">
                  <c:v>0.44004461795872607</c:v>
                </c:pt>
                <c:pt idx="790">
                  <c:v>0.44060234244283092</c:v>
                </c:pt>
                <c:pt idx="791">
                  <c:v>0.44116006692693577</c:v>
                </c:pt>
                <c:pt idx="792">
                  <c:v>0.44171779141104062</c:v>
                </c:pt>
                <c:pt idx="793">
                  <c:v>0.44227551589514547</c:v>
                </c:pt>
                <c:pt idx="794">
                  <c:v>0.44283324037925031</c:v>
                </c:pt>
                <c:pt idx="795">
                  <c:v>0.44339096486335516</c:v>
                </c:pt>
                <c:pt idx="796">
                  <c:v>0.44394868934746001</c:v>
                </c:pt>
                <c:pt idx="797">
                  <c:v>0.44450641383156486</c:v>
                </c:pt>
                <c:pt idx="798">
                  <c:v>0.44506413831566971</c:v>
                </c:pt>
                <c:pt idx="799">
                  <c:v>0.44562186279977456</c:v>
                </c:pt>
                <c:pt idx="800">
                  <c:v>0.44617958728387941</c:v>
                </c:pt>
                <c:pt idx="801">
                  <c:v>0.44673731176798426</c:v>
                </c:pt>
                <c:pt idx="802">
                  <c:v>0.44729503625208911</c:v>
                </c:pt>
                <c:pt idx="803">
                  <c:v>0.44785276073619396</c:v>
                </c:pt>
                <c:pt idx="804">
                  <c:v>0.4484104852202988</c:v>
                </c:pt>
                <c:pt idx="805">
                  <c:v>0.44896820970440365</c:v>
                </c:pt>
                <c:pt idx="806">
                  <c:v>0.4495259341885085</c:v>
                </c:pt>
                <c:pt idx="807">
                  <c:v>0.45008365867261335</c:v>
                </c:pt>
                <c:pt idx="808">
                  <c:v>0.4506413831567182</c:v>
                </c:pt>
                <c:pt idx="809">
                  <c:v>0.45119910764082305</c:v>
                </c:pt>
                <c:pt idx="810">
                  <c:v>0.4517568321249279</c:v>
                </c:pt>
                <c:pt idx="811">
                  <c:v>0.45231455660903275</c:v>
                </c:pt>
                <c:pt idx="812">
                  <c:v>0.4528722810931376</c:v>
                </c:pt>
                <c:pt idx="813">
                  <c:v>0.45343000557724245</c:v>
                </c:pt>
                <c:pt idx="814">
                  <c:v>0.45398773006134729</c:v>
                </c:pt>
                <c:pt idx="815">
                  <c:v>0.45454545454545214</c:v>
                </c:pt>
                <c:pt idx="816">
                  <c:v>0.45510317902955699</c:v>
                </c:pt>
                <c:pt idx="817">
                  <c:v>0.45566090351366184</c:v>
                </c:pt>
                <c:pt idx="818">
                  <c:v>0.45621862799776669</c:v>
                </c:pt>
                <c:pt idx="819">
                  <c:v>0.45677635248187154</c:v>
                </c:pt>
                <c:pt idx="820">
                  <c:v>0.45733407696597639</c:v>
                </c:pt>
                <c:pt idx="821">
                  <c:v>0.45789180145008124</c:v>
                </c:pt>
                <c:pt idx="822">
                  <c:v>0.45844952593418609</c:v>
                </c:pt>
                <c:pt idx="823">
                  <c:v>0.45900725041829094</c:v>
                </c:pt>
                <c:pt idx="824">
                  <c:v>0.45956497490239578</c:v>
                </c:pt>
                <c:pt idx="825">
                  <c:v>0.46012269938650063</c:v>
                </c:pt>
                <c:pt idx="826">
                  <c:v>0.46068042387060548</c:v>
                </c:pt>
                <c:pt idx="827">
                  <c:v>0.46123814835471033</c:v>
                </c:pt>
                <c:pt idx="828">
                  <c:v>0.46179587283881518</c:v>
                </c:pt>
                <c:pt idx="829">
                  <c:v>0.46235359732292003</c:v>
                </c:pt>
                <c:pt idx="830">
                  <c:v>0.46291132180702488</c:v>
                </c:pt>
                <c:pt idx="831">
                  <c:v>0.46346904629112973</c:v>
                </c:pt>
                <c:pt idx="832">
                  <c:v>0.46402677077523458</c:v>
                </c:pt>
                <c:pt idx="833">
                  <c:v>0.46458449525933943</c:v>
                </c:pt>
                <c:pt idx="834">
                  <c:v>0.46514221974344427</c:v>
                </c:pt>
                <c:pt idx="835">
                  <c:v>0.46569994422754912</c:v>
                </c:pt>
                <c:pt idx="836">
                  <c:v>0.46625766871165397</c:v>
                </c:pt>
                <c:pt idx="837">
                  <c:v>0.46681539319575882</c:v>
                </c:pt>
                <c:pt idx="838">
                  <c:v>0.46737311767986367</c:v>
                </c:pt>
                <c:pt idx="839">
                  <c:v>0.46793084216396852</c:v>
                </c:pt>
                <c:pt idx="840">
                  <c:v>0.46848856664807337</c:v>
                </c:pt>
                <c:pt idx="841">
                  <c:v>0.46904629113217822</c:v>
                </c:pt>
                <c:pt idx="842">
                  <c:v>0.46960401561628307</c:v>
                </c:pt>
                <c:pt idx="843">
                  <c:v>0.47016174010038791</c:v>
                </c:pt>
                <c:pt idx="844">
                  <c:v>0.47071946458449276</c:v>
                </c:pt>
                <c:pt idx="845">
                  <c:v>0.47127718906859761</c:v>
                </c:pt>
                <c:pt idx="846">
                  <c:v>0.47183491355270246</c:v>
                </c:pt>
                <c:pt idx="847">
                  <c:v>0.47239263803680731</c:v>
                </c:pt>
                <c:pt idx="848">
                  <c:v>0.47295036252091216</c:v>
                </c:pt>
                <c:pt idx="849">
                  <c:v>0.47350808700501701</c:v>
                </c:pt>
                <c:pt idx="850">
                  <c:v>0.47406581148912186</c:v>
                </c:pt>
                <c:pt idx="851">
                  <c:v>0.47462353597322671</c:v>
                </c:pt>
                <c:pt idx="852">
                  <c:v>0.47518126045733156</c:v>
                </c:pt>
                <c:pt idx="853">
                  <c:v>0.4757389849414364</c:v>
                </c:pt>
                <c:pt idx="854">
                  <c:v>0.47629670942554125</c:v>
                </c:pt>
                <c:pt idx="855">
                  <c:v>0.4768544339096461</c:v>
                </c:pt>
                <c:pt idx="856">
                  <c:v>0.47741215839375095</c:v>
                </c:pt>
                <c:pt idx="857">
                  <c:v>0.4779698828778558</c:v>
                </c:pt>
                <c:pt idx="858">
                  <c:v>0.47852760736196065</c:v>
                </c:pt>
                <c:pt idx="859">
                  <c:v>0.4790853318460655</c:v>
                </c:pt>
                <c:pt idx="860">
                  <c:v>0.47964305633017035</c:v>
                </c:pt>
                <c:pt idx="861">
                  <c:v>0.4802007808142752</c:v>
                </c:pt>
                <c:pt idx="862">
                  <c:v>0.48075850529838005</c:v>
                </c:pt>
                <c:pt idx="863">
                  <c:v>0.48131622978248489</c:v>
                </c:pt>
                <c:pt idx="864">
                  <c:v>0.48187395426658974</c:v>
                </c:pt>
                <c:pt idx="865">
                  <c:v>0.48243167875069459</c:v>
                </c:pt>
                <c:pt idx="866">
                  <c:v>0.48298940323479944</c:v>
                </c:pt>
                <c:pt idx="867">
                  <c:v>0.48354712771890429</c:v>
                </c:pt>
                <c:pt idx="868">
                  <c:v>0.48410485220300914</c:v>
                </c:pt>
                <c:pt idx="869">
                  <c:v>0.48466257668711399</c:v>
                </c:pt>
                <c:pt idx="870">
                  <c:v>0.48522030117121884</c:v>
                </c:pt>
                <c:pt idx="871">
                  <c:v>0.48577802565532369</c:v>
                </c:pt>
                <c:pt idx="872">
                  <c:v>0.48633575013942854</c:v>
                </c:pt>
                <c:pt idx="873">
                  <c:v>0.48689347462353338</c:v>
                </c:pt>
                <c:pt idx="874">
                  <c:v>0.48745119910763823</c:v>
                </c:pt>
                <c:pt idx="875">
                  <c:v>0.48800892359174308</c:v>
                </c:pt>
                <c:pt idx="876">
                  <c:v>0.48856664807584793</c:v>
                </c:pt>
                <c:pt idx="877">
                  <c:v>0.48912437255995278</c:v>
                </c:pt>
                <c:pt idx="878">
                  <c:v>0.48968209704405763</c:v>
                </c:pt>
                <c:pt idx="879">
                  <c:v>0.49023982152816248</c:v>
                </c:pt>
                <c:pt idx="880">
                  <c:v>0.49079754601226733</c:v>
                </c:pt>
                <c:pt idx="881">
                  <c:v>0.49135527049637218</c:v>
                </c:pt>
                <c:pt idx="882">
                  <c:v>0.49191299498047703</c:v>
                </c:pt>
                <c:pt idx="883">
                  <c:v>0.49247071946458187</c:v>
                </c:pt>
                <c:pt idx="884">
                  <c:v>0.49302844394868672</c:v>
                </c:pt>
                <c:pt idx="885">
                  <c:v>0.49358616843279157</c:v>
                </c:pt>
                <c:pt idx="886">
                  <c:v>0.49414389291689642</c:v>
                </c:pt>
                <c:pt idx="887">
                  <c:v>0.49470161740100127</c:v>
                </c:pt>
                <c:pt idx="888">
                  <c:v>0.49525934188510612</c:v>
                </c:pt>
                <c:pt idx="889">
                  <c:v>0.49581706636921097</c:v>
                </c:pt>
                <c:pt idx="890">
                  <c:v>0.49637479085331582</c:v>
                </c:pt>
                <c:pt idx="891">
                  <c:v>0.49693251533742067</c:v>
                </c:pt>
                <c:pt idx="892">
                  <c:v>0.49749023982152552</c:v>
                </c:pt>
                <c:pt idx="893">
                  <c:v>0.49804796430563036</c:v>
                </c:pt>
                <c:pt idx="894">
                  <c:v>0.49860568878973521</c:v>
                </c:pt>
                <c:pt idx="895">
                  <c:v>0.49916341327384006</c:v>
                </c:pt>
                <c:pt idx="896">
                  <c:v>0.49972113775794491</c:v>
                </c:pt>
                <c:pt idx="897">
                  <c:v>0.50027886224204976</c:v>
                </c:pt>
                <c:pt idx="898">
                  <c:v>0.50083658672615461</c:v>
                </c:pt>
                <c:pt idx="899">
                  <c:v>0.50139431121025946</c:v>
                </c:pt>
                <c:pt idx="900">
                  <c:v>0.50195203569436431</c:v>
                </c:pt>
                <c:pt idx="901">
                  <c:v>0.50250976017846916</c:v>
                </c:pt>
                <c:pt idx="902">
                  <c:v>0.503067484662574</c:v>
                </c:pt>
                <c:pt idx="903">
                  <c:v>0.50362520914667885</c:v>
                </c:pt>
                <c:pt idx="904">
                  <c:v>0.5041829336307837</c:v>
                </c:pt>
                <c:pt idx="905">
                  <c:v>0.50474065811488855</c:v>
                </c:pt>
                <c:pt idx="906">
                  <c:v>0.5052983825989934</c:v>
                </c:pt>
                <c:pt idx="907">
                  <c:v>0.50585610708309825</c:v>
                </c:pt>
                <c:pt idx="908">
                  <c:v>0.5064138315672031</c:v>
                </c:pt>
                <c:pt idx="909">
                  <c:v>0.50697155605130795</c:v>
                </c:pt>
                <c:pt idx="910">
                  <c:v>0.5075292805354128</c:v>
                </c:pt>
                <c:pt idx="911">
                  <c:v>0.50808700501951765</c:v>
                </c:pt>
                <c:pt idx="912">
                  <c:v>0.50864472950362249</c:v>
                </c:pt>
                <c:pt idx="913">
                  <c:v>0.50920245398772734</c:v>
                </c:pt>
                <c:pt idx="914">
                  <c:v>0.50976017847183219</c:v>
                </c:pt>
                <c:pt idx="915">
                  <c:v>0.51031790295593704</c:v>
                </c:pt>
                <c:pt idx="916">
                  <c:v>0.51087562744004189</c:v>
                </c:pt>
                <c:pt idx="917">
                  <c:v>0.51143335192414674</c:v>
                </c:pt>
                <c:pt idx="918">
                  <c:v>0.51199107640825159</c:v>
                </c:pt>
                <c:pt idx="919">
                  <c:v>0.51254880089235644</c:v>
                </c:pt>
                <c:pt idx="920">
                  <c:v>0.51310652537646129</c:v>
                </c:pt>
                <c:pt idx="921">
                  <c:v>0.51366424986056614</c:v>
                </c:pt>
                <c:pt idx="922">
                  <c:v>0.51422197434467098</c:v>
                </c:pt>
                <c:pt idx="923">
                  <c:v>0.51477969882877583</c:v>
                </c:pt>
                <c:pt idx="924">
                  <c:v>0.51533742331288068</c:v>
                </c:pt>
                <c:pt idx="925">
                  <c:v>0.51589514779698553</c:v>
                </c:pt>
                <c:pt idx="926">
                  <c:v>0.51645287228109038</c:v>
                </c:pt>
                <c:pt idx="927">
                  <c:v>0.51701059676519523</c:v>
                </c:pt>
                <c:pt idx="928">
                  <c:v>0.51756832124930008</c:v>
                </c:pt>
                <c:pt idx="929">
                  <c:v>0.51812604573340493</c:v>
                </c:pt>
                <c:pt idx="930">
                  <c:v>0.51868377021750978</c:v>
                </c:pt>
                <c:pt idx="931">
                  <c:v>0.51924149470161463</c:v>
                </c:pt>
                <c:pt idx="932">
                  <c:v>0.51979921918571947</c:v>
                </c:pt>
                <c:pt idx="933">
                  <c:v>0.52035694366982432</c:v>
                </c:pt>
                <c:pt idx="934">
                  <c:v>0.52091466815392917</c:v>
                </c:pt>
                <c:pt idx="935">
                  <c:v>0.52147239263803402</c:v>
                </c:pt>
                <c:pt idx="936">
                  <c:v>0.52203011712213887</c:v>
                </c:pt>
                <c:pt idx="937">
                  <c:v>0.52258784160624372</c:v>
                </c:pt>
                <c:pt idx="938">
                  <c:v>0.52314556609034857</c:v>
                </c:pt>
                <c:pt idx="939">
                  <c:v>0.52370329057445342</c:v>
                </c:pt>
                <c:pt idx="940">
                  <c:v>0.52426101505855827</c:v>
                </c:pt>
                <c:pt idx="941">
                  <c:v>0.52481873954266312</c:v>
                </c:pt>
                <c:pt idx="942">
                  <c:v>0.52537646402676796</c:v>
                </c:pt>
                <c:pt idx="943">
                  <c:v>0.52593418851087281</c:v>
                </c:pt>
                <c:pt idx="944">
                  <c:v>0.52649191299497766</c:v>
                </c:pt>
                <c:pt idx="945">
                  <c:v>0.52704963747908251</c:v>
                </c:pt>
                <c:pt idx="946">
                  <c:v>0.52760736196318736</c:v>
                </c:pt>
                <c:pt idx="947">
                  <c:v>0.52816508644729221</c:v>
                </c:pt>
                <c:pt idx="948">
                  <c:v>0.52872281093139706</c:v>
                </c:pt>
                <c:pt idx="949">
                  <c:v>0.52928053541550191</c:v>
                </c:pt>
                <c:pt idx="950">
                  <c:v>0.52983825989960676</c:v>
                </c:pt>
                <c:pt idx="951">
                  <c:v>0.53039598438371161</c:v>
                </c:pt>
                <c:pt idx="952">
                  <c:v>0.53095370886781645</c:v>
                </c:pt>
                <c:pt idx="953">
                  <c:v>0.5315114333519213</c:v>
                </c:pt>
                <c:pt idx="954">
                  <c:v>0.53206915783602615</c:v>
                </c:pt>
                <c:pt idx="955">
                  <c:v>0.532626882320131</c:v>
                </c:pt>
                <c:pt idx="956">
                  <c:v>0.53318460680423585</c:v>
                </c:pt>
                <c:pt idx="957">
                  <c:v>0.5337423312883407</c:v>
                </c:pt>
                <c:pt idx="958">
                  <c:v>0.53430005577244555</c:v>
                </c:pt>
                <c:pt idx="959">
                  <c:v>0.5348577802565504</c:v>
                </c:pt>
                <c:pt idx="960">
                  <c:v>0.53541550474065525</c:v>
                </c:pt>
                <c:pt idx="961">
                  <c:v>0.53597322922476009</c:v>
                </c:pt>
                <c:pt idx="962">
                  <c:v>0.53653095370886494</c:v>
                </c:pt>
                <c:pt idx="963">
                  <c:v>0.53708867819296979</c:v>
                </c:pt>
                <c:pt idx="964">
                  <c:v>0.53764640267707464</c:v>
                </c:pt>
                <c:pt idx="965">
                  <c:v>0.53820412716117949</c:v>
                </c:pt>
                <c:pt idx="966">
                  <c:v>0.53876185164528434</c:v>
                </c:pt>
                <c:pt idx="967">
                  <c:v>0.53931957612938919</c:v>
                </c:pt>
                <c:pt idx="968">
                  <c:v>0.53987730061349404</c:v>
                </c:pt>
                <c:pt idx="969">
                  <c:v>0.54043502509759889</c:v>
                </c:pt>
                <c:pt idx="970">
                  <c:v>0.54099274958170374</c:v>
                </c:pt>
                <c:pt idx="971">
                  <c:v>0.54155047406580858</c:v>
                </c:pt>
                <c:pt idx="972">
                  <c:v>0.54210819854991343</c:v>
                </c:pt>
                <c:pt idx="973">
                  <c:v>0.54266592303401828</c:v>
                </c:pt>
                <c:pt idx="974">
                  <c:v>0.54322364751812313</c:v>
                </c:pt>
                <c:pt idx="975">
                  <c:v>0.54378137200222798</c:v>
                </c:pt>
                <c:pt idx="976">
                  <c:v>0.54433909648633283</c:v>
                </c:pt>
                <c:pt idx="977">
                  <c:v>0.54489682097043768</c:v>
                </c:pt>
                <c:pt idx="978">
                  <c:v>0.54545454545454253</c:v>
                </c:pt>
                <c:pt idx="979">
                  <c:v>0.54601226993864738</c:v>
                </c:pt>
                <c:pt idx="980">
                  <c:v>0.54656999442275223</c:v>
                </c:pt>
                <c:pt idx="981">
                  <c:v>0.54712771890685707</c:v>
                </c:pt>
                <c:pt idx="982">
                  <c:v>0.54768544339096192</c:v>
                </c:pt>
                <c:pt idx="983">
                  <c:v>0.54824316787506677</c:v>
                </c:pt>
                <c:pt idx="984">
                  <c:v>0.54880089235917162</c:v>
                </c:pt>
                <c:pt idx="985">
                  <c:v>0.54935861684327647</c:v>
                </c:pt>
                <c:pt idx="986">
                  <c:v>0.54991634132738132</c:v>
                </c:pt>
                <c:pt idx="987">
                  <c:v>0.55047406581148617</c:v>
                </c:pt>
                <c:pt idx="988">
                  <c:v>0.55103179029559102</c:v>
                </c:pt>
                <c:pt idx="989">
                  <c:v>0.55158951477969587</c:v>
                </c:pt>
                <c:pt idx="990">
                  <c:v>0.55214723926380072</c:v>
                </c:pt>
                <c:pt idx="991">
                  <c:v>0.55270496374790556</c:v>
                </c:pt>
                <c:pt idx="992">
                  <c:v>0.55326268823201041</c:v>
                </c:pt>
                <c:pt idx="993">
                  <c:v>0.55382041271611526</c:v>
                </c:pt>
                <c:pt idx="994">
                  <c:v>0.55437813720022011</c:v>
                </c:pt>
                <c:pt idx="995">
                  <c:v>0.55493586168432496</c:v>
                </c:pt>
                <c:pt idx="996">
                  <c:v>0.55549358616842981</c:v>
                </c:pt>
                <c:pt idx="997">
                  <c:v>0.55605131065253466</c:v>
                </c:pt>
                <c:pt idx="998">
                  <c:v>0.55660903513663951</c:v>
                </c:pt>
                <c:pt idx="999">
                  <c:v>0.55716675962074436</c:v>
                </c:pt>
                <c:pt idx="1000">
                  <c:v>0.55772448410484921</c:v>
                </c:pt>
                <c:pt idx="1001">
                  <c:v>0.55828220858895405</c:v>
                </c:pt>
                <c:pt idx="1002">
                  <c:v>0.5588399330730589</c:v>
                </c:pt>
                <c:pt idx="1003">
                  <c:v>0.55939765755716375</c:v>
                </c:pt>
                <c:pt idx="1004">
                  <c:v>0.5599553820412686</c:v>
                </c:pt>
                <c:pt idx="1005">
                  <c:v>0.56051310652537345</c:v>
                </c:pt>
                <c:pt idx="1006">
                  <c:v>0.5610708310094783</c:v>
                </c:pt>
                <c:pt idx="1007">
                  <c:v>0.56162855549358315</c:v>
                </c:pt>
                <c:pt idx="1008">
                  <c:v>0.562186279977688</c:v>
                </c:pt>
                <c:pt idx="1009">
                  <c:v>0.56274400446179285</c:v>
                </c:pt>
                <c:pt idx="1010">
                  <c:v>0.5633017289458977</c:v>
                </c:pt>
                <c:pt idx="1011">
                  <c:v>0.56385945343000254</c:v>
                </c:pt>
                <c:pt idx="1012">
                  <c:v>0.56441717791410739</c:v>
                </c:pt>
                <c:pt idx="1013">
                  <c:v>0.56497490239821224</c:v>
                </c:pt>
                <c:pt idx="1014">
                  <c:v>0.56553262688231709</c:v>
                </c:pt>
                <c:pt idx="1015">
                  <c:v>0.56609035136642194</c:v>
                </c:pt>
                <c:pt idx="1016">
                  <c:v>0.56664807585052679</c:v>
                </c:pt>
                <c:pt idx="1017">
                  <c:v>0.56720580033463164</c:v>
                </c:pt>
                <c:pt idx="1018">
                  <c:v>0.56776352481873649</c:v>
                </c:pt>
                <c:pt idx="1019">
                  <c:v>0.56832124930284134</c:v>
                </c:pt>
                <c:pt idx="1020">
                  <c:v>0.56887897378694618</c:v>
                </c:pt>
                <c:pt idx="1021">
                  <c:v>0.56943669827105103</c:v>
                </c:pt>
                <c:pt idx="1022">
                  <c:v>0.56999442275515588</c:v>
                </c:pt>
                <c:pt idx="1023">
                  <c:v>0.57055214723926073</c:v>
                </c:pt>
                <c:pt idx="1024">
                  <c:v>0.57110987172336558</c:v>
                </c:pt>
                <c:pt idx="1025">
                  <c:v>0.57166759620747043</c:v>
                </c:pt>
                <c:pt idx="1026">
                  <c:v>0.57222532069157528</c:v>
                </c:pt>
                <c:pt idx="1027">
                  <c:v>0.57278304517568013</c:v>
                </c:pt>
                <c:pt idx="1028">
                  <c:v>0.57334076965978498</c:v>
                </c:pt>
                <c:pt idx="1029">
                  <c:v>0.57389849414388983</c:v>
                </c:pt>
                <c:pt idx="1030">
                  <c:v>0.57445621862799467</c:v>
                </c:pt>
                <c:pt idx="1031">
                  <c:v>0.57501394311209952</c:v>
                </c:pt>
                <c:pt idx="1032">
                  <c:v>0.57557166759620437</c:v>
                </c:pt>
                <c:pt idx="1033">
                  <c:v>0.57612939208030922</c:v>
                </c:pt>
                <c:pt idx="1034">
                  <c:v>0.57668711656441407</c:v>
                </c:pt>
                <c:pt idx="1035">
                  <c:v>0.57724484104851892</c:v>
                </c:pt>
                <c:pt idx="1036">
                  <c:v>0.57780256553262377</c:v>
                </c:pt>
                <c:pt idx="1037">
                  <c:v>0.57836029001672862</c:v>
                </c:pt>
                <c:pt idx="1038">
                  <c:v>0.57891801450083347</c:v>
                </c:pt>
                <c:pt idx="1039">
                  <c:v>0.57947573898493832</c:v>
                </c:pt>
                <c:pt idx="1040">
                  <c:v>0.58003346346904316</c:v>
                </c:pt>
                <c:pt idx="1041">
                  <c:v>0.58059118795314801</c:v>
                </c:pt>
                <c:pt idx="1042">
                  <c:v>0.58114891243725286</c:v>
                </c:pt>
                <c:pt idx="1043">
                  <c:v>0.58170663692135771</c:v>
                </c:pt>
                <c:pt idx="1044">
                  <c:v>0.58226436140546256</c:v>
                </c:pt>
                <c:pt idx="1045">
                  <c:v>0.58282208588956741</c:v>
                </c:pt>
                <c:pt idx="1046">
                  <c:v>0.58337981037367226</c:v>
                </c:pt>
                <c:pt idx="1047">
                  <c:v>0.58393753485777711</c:v>
                </c:pt>
                <c:pt idx="1048">
                  <c:v>0.58449525934188196</c:v>
                </c:pt>
                <c:pt idx="1049">
                  <c:v>0.58505298382598681</c:v>
                </c:pt>
                <c:pt idx="1050">
                  <c:v>0.58561070831009165</c:v>
                </c:pt>
                <c:pt idx="1051">
                  <c:v>0.5861684327941965</c:v>
                </c:pt>
                <c:pt idx="1052">
                  <c:v>0.58672615727830135</c:v>
                </c:pt>
                <c:pt idx="1053">
                  <c:v>0.5872838817624062</c:v>
                </c:pt>
                <c:pt idx="1054">
                  <c:v>0.58784160624651105</c:v>
                </c:pt>
                <c:pt idx="1055">
                  <c:v>0.5883993307306159</c:v>
                </c:pt>
                <c:pt idx="1056">
                  <c:v>0.58895705521472075</c:v>
                </c:pt>
                <c:pt idx="1057">
                  <c:v>0.5895147796988256</c:v>
                </c:pt>
                <c:pt idx="1058">
                  <c:v>0.59007250418293045</c:v>
                </c:pt>
                <c:pt idx="1059">
                  <c:v>0.5906302286670353</c:v>
                </c:pt>
                <c:pt idx="1060">
                  <c:v>0.59118795315114014</c:v>
                </c:pt>
                <c:pt idx="1061">
                  <c:v>0.59174567763524499</c:v>
                </c:pt>
                <c:pt idx="1062">
                  <c:v>0.59230340211934984</c:v>
                </c:pt>
                <c:pt idx="1063">
                  <c:v>0.59286112660345469</c:v>
                </c:pt>
                <c:pt idx="1064">
                  <c:v>0.59341885108755954</c:v>
                </c:pt>
                <c:pt idx="1065">
                  <c:v>0.59397657557166439</c:v>
                </c:pt>
                <c:pt idx="1066">
                  <c:v>0.59453430005576924</c:v>
                </c:pt>
                <c:pt idx="1067">
                  <c:v>0.59509202453987409</c:v>
                </c:pt>
                <c:pt idx="1068">
                  <c:v>0.59564974902397894</c:v>
                </c:pt>
                <c:pt idx="1069">
                  <c:v>0.59620747350808379</c:v>
                </c:pt>
                <c:pt idx="1070">
                  <c:v>0.59676519799218863</c:v>
                </c:pt>
                <c:pt idx="1071">
                  <c:v>0.59732292247629348</c:v>
                </c:pt>
                <c:pt idx="1072">
                  <c:v>0.59788064696039833</c:v>
                </c:pt>
                <c:pt idx="1073">
                  <c:v>0.59843837144450318</c:v>
                </c:pt>
                <c:pt idx="1074">
                  <c:v>0.59899609592860803</c:v>
                </c:pt>
                <c:pt idx="1075">
                  <c:v>0.59955382041271288</c:v>
                </c:pt>
                <c:pt idx="1076">
                  <c:v>0.60011154489681773</c:v>
                </c:pt>
                <c:pt idx="1077">
                  <c:v>0.60066926938092258</c:v>
                </c:pt>
                <c:pt idx="1078">
                  <c:v>0.60122699386502743</c:v>
                </c:pt>
                <c:pt idx="1079">
                  <c:v>0.60178471834913227</c:v>
                </c:pt>
                <c:pt idx="1080">
                  <c:v>0.60234244283323712</c:v>
                </c:pt>
                <c:pt idx="1081">
                  <c:v>0.60290016731734197</c:v>
                </c:pt>
                <c:pt idx="1082">
                  <c:v>0.60345789180144682</c:v>
                </c:pt>
                <c:pt idx="1083">
                  <c:v>0.60401561628555167</c:v>
                </c:pt>
                <c:pt idx="1084">
                  <c:v>0.60457334076965652</c:v>
                </c:pt>
                <c:pt idx="1085">
                  <c:v>0.60513106525376137</c:v>
                </c:pt>
                <c:pt idx="1086">
                  <c:v>0.60568878973786622</c:v>
                </c:pt>
                <c:pt idx="1087">
                  <c:v>0.60624651422197107</c:v>
                </c:pt>
                <c:pt idx="1088">
                  <c:v>0.60680423870607592</c:v>
                </c:pt>
                <c:pt idx="1089">
                  <c:v>0.60736196319018076</c:v>
                </c:pt>
                <c:pt idx="1090">
                  <c:v>0.60791968767428561</c:v>
                </c:pt>
                <c:pt idx="1091">
                  <c:v>0.60847741215839046</c:v>
                </c:pt>
                <c:pt idx="1092">
                  <c:v>0.60903513664249531</c:v>
                </c:pt>
                <c:pt idx="1093">
                  <c:v>0.60959286112660016</c:v>
                </c:pt>
                <c:pt idx="1094">
                  <c:v>0.61015058561070501</c:v>
                </c:pt>
                <c:pt idx="1095">
                  <c:v>0.61070831009480986</c:v>
                </c:pt>
                <c:pt idx="1096">
                  <c:v>0.61126603457891471</c:v>
                </c:pt>
                <c:pt idx="1097">
                  <c:v>0.61182375906301956</c:v>
                </c:pt>
                <c:pt idx="1098">
                  <c:v>0.61238148354712441</c:v>
                </c:pt>
                <c:pt idx="1099">
                  <c:v>0.61293920803122925</c:v>
                </c:pt>
                <c:pt idx="1100">
                  <c:v>0.6134969325153341</c:v>
                </c:pt>
                <c:pt idx="1101">
                  <c:v>0.61405465699943895</c:v>
                </c:pt>
                <c:pt idx="1102">
                  <c:v>0.6146123814835438</c:v>
                </c:pt>
                <c:pt idx="1103">
                  <c:v>0.61517010596764865</c:v>
                </c:pt>
                <c:pt idx="1104">
                  <c:v>0.6157278304517535</c:v>
                </c:pt>
                <c:pt idx="1105">
                  <c:v>0.61628555493585835</c:v>
                </c:pt>
                <c:pt idx="1106">
                  <c:v>0.6168432794199632</c:v>
                </c:pt>
                <c:pt idx="1107">
                  <c:v>0.61740100390406805</c:v>
                </c:pt>
                <c:pt idx="1108">
                  <c:v>0.6179587283881729</c:v>
                </c:pt>
                <c:pt idx="1109">
                  <c:v>0.61851645287227774</c:v>
                </c:pt>
                <c:pt idx="1110">
                  <c:v>0.61907417735638259</c:v>
                </c:pt>
                <c:pt idx="1111">
                  <c:v>0.61963190184048744</c:v>
                </c:pt>
                <c:pt idx="1112">
                  <c:v>0.62018962632459229</c:v>
                </c:pt>
                <c:pt idx="1113">
                  <c:v>0.62074735080869714</c:v>
                </c:pt>
                <c:pt idx="1114">
                  <c:v>0.62130507529280199</c:v>
                </c:pt>
                <c:pt idx="1115">
                  <c:v>0.62186279977690684</c:v>
                </c:pt>
                <c:pt idx="1116">
                  <c:v>0.62242052426101169</c:v>
                </c:pt>
                <c:pt idx="1117">
                  <c:v>0.62297824874511654</c:v>
                </c:pt>
                <c:pt idx="1118">
                  <c:v>0.62353597322922139</c:v>
                </c:pt>
                <c:pt idx="1119">
                  <c:v>0.62409369771332623</c:v>
                </c:pt>
                <c:pt idx="1120">
                  <c:v>0.62465142219743108</c:v>
                </c:pt>
                <c:pt idx="1121">
                  <c:v>0.62520914668153593</c:v>
                </c:pt>
                <c:pt idx="1122">
                  <c:v>0.62576687116564078</c:v>
                </c:pt>
                <c:pt idx="1123">
                  <c:v>0.62632459564974563</c:v>
                </c:pt>
                <c:pt idx="1124">
                  <c:v>0.62688232013385048</c:v>
                </c:pt>
                <c:pt idx="1125">
                  <c:v>0.62744004461795533</c:v>
                </c:pt>
                <c:pt idx="1126">
                  <c:v>0.62799776910206018</c:v>
                </c:pt>
                <c:pt idx="1127">
                  <c:v>0.62855549358616503</c:v>
                </c:pt>
                <c:pt idx="1128">
                  <c:v>0.62911321807026988</c:v>
                </c:pt>
                <c:pt idx="1129">
                  <c:v>0.62967094255437472</c:v>
                </c:pt>
                <c:pt idx="1130">
                  <c:v>0.63022866703847957</c:v>
                </c:pt>
                <c:pt idx="1131">
                  <c:v>0.63078639152258442</c:v>
                </c:pt>
                <c:pt idx="1132">
                  <c:v>0.63134411600668927</c:v>
                </c:pt>
                <c:pt idx="1133">
                  <c:v>0.63190184049079412</c:v>
                </c:pt>
                <c:pt idx="1134">
                  <c:v>0.63245956497489897</c:v>
                </c:pt>
                <c:pt idx="1135">
                  <c:v>0.63301728945900382</c:v>
                </c:pt>
                <c:pt idx="1136">
                  <c:v>0.63357501394310867</c:v>
                </c:pt>
                <c:pt idx="1137">
                  <c:v>0.63413273842721352</c:v>
                </c:pt>
                <c:pt idx="1138">
                  <c:v>0.63469046291131836</c:v>
                </c:pt>
                <c:pt idx="1139">
                  <c:v>0.63524818739542321</c:v>
                </c:pt>
                <c:pt idx="1140">
                  <c:v>0.63580591187952806</c:v>
                </c:pt>
                <c:pt idx="1141">
                  <c:v>0.63636363636363291</c:v>
                </c:pt>
                <c:pt idx="1142">
                  <c:v>0.63692136084773776</c:v>
                </c:pt>
                <c:pt idx="1143">
                  <c:v>0.63747908533184261</c:v>
                </c:pt>
                <c:pt idx="1144">
                  <c:v>0.63803680981594746</c:v>
                </c:pt>
                <c:pt idx="1145">
                  <c:v>0.63859453430005231</c:v>
                </c:pt>
                <c:pt idx="1146">
                  <c:v>0.63915225878415716</c:v>
                </c:pt>
                <c:pt idx="1147">
                  <c:v>0.63970998326826201</c:v>
                </c:pt>
                <c:pt idx="1148">
                  <c:v>0.64026770775236685</c:v>
                </c:pt>
                <c:pt idx="1149">
                  <c:v>0.6408254322364717</c:v>
                </c:pt>
                <c:pt idx="1150">
                  <c:v>0.64138315672057655</c:v>
                </c:pt>
                <c:pt idx="1151">
                  <c:v>0.6419408812046814</c:v>
                </c:pt>
                <c:pt idx="1152">
                  <c:v>0.64249860568878625</c:v>
                </c:pt>
                <c:pt idx="1153">
                  <c:v>0.6430563301728911</c:v>
                </c:pt>
                <c:pt idx="1154">
                  <c:v>0.64361405465699595</c:v>
                </c:pt>
                <c:pt idx="1155">
                  <c:v>0.6441717791411008</c:v>
                </c:pt>
                <c:pt idx="1156">
                  <c:v>0.64472950362520565</c:v>
                </c:pt>
                <c:pt idx="1157">
                  <c:v>0.6452872281093105</c:v>
                </c:pt>
                <c:pt idx="1158">
                  <c:v>0.64584495259341534</c:v>
                </c:pt>
                <c:pt idx="1159">
                  <c:v>0.64640267707752019</c:v>
                </c:pt>
                <c:pt idx="1160">
                  <c:v>0.64696040156162504</c:v>
                </c:pt>
                <c:pt idx="1161">
                  <c:v>0.64751812604572989</c:v>
                </c:pt>
                <c:pt idx="1162">
                  <c:v>0.64807585052983474</c:v>
                </c:pt>
                <c:pt idx="1163">
                  <c:v>0.64863357501393959</c:v>
                </c:pt>
                <c:pt idx="1164">
                  <c:v>0.64919129949804444</c:v>
                </c:pt>
                <c:pt idx="1165">
                  <c:v>0.64974902398214929</c:v>
                </c:pt>
                <c:pt idx="1166">
                  <c:v>0.65030674846625414</c:v>
                </c:pt>
                <c:pt idx="1167">
                  <c:v>0.65086447295035899</c:v>
                </c:pt>
                <c:pt idx="1168">
                  <c:v>0.65142219743446383</c:v>
                </c:pt>
                <c:pt idx="1169">
                  <c:v>0.65197992191856868</c:v>
                </c:pt>
                <c:pt idx="1170">
                  <c:v>0.65253764640267353</c:v>
                </c:pt>
                <c:pt idx="1171">
                  <c:v>0.65309537088677838</c:v>
                </c:pt>
                <c:pt idx="1172">
                  <c:v>0.65365309537088323</c:v>
                </c:pt>
                <c:pt idx="1173">
                  <c:v>0.65421081985498808</c:v>
                </c:pt>
                <c:pt idx="1174">
                  <c:v>0.65476854433909293</c:v>
                </c:pt>
                <c:pt idx="1175">
                  <c:v>0.65532626882319778</c:v>
                </c:pt>
                <c:pt idx="1176">
                  <c:v>0.65588399330730263</c:v>
                </c:pt>
                <c:pt idx="1177">
                  <c:v>0.65644171779140748</c:v>
                </c:pt>
                <c:pt idx="1178">
                  <c:v>0.65699944227551232</c:v>
                </c:pt>
                <c:pt idx="1179">
                  <c:v>0.65755716675961717</c:v>
                </c:pt>
                <c:pt idx="1180">
                  <c:v>0.65811489124372202</c:v>
                </c:pt>
                <c:pt idx="1181">
                  <c:v>0.65867261572782687</c:v>
                </c:pt>
                <c:pt idx="1182">
                  <c:v>0.65923034021193172</c:v>
                </c:pt>
                <c:pt idx="1183">
                  <c:v>0.65978806469603657</c:v>
                </c:pt>
                <c:pt idx="1184">
                  <c:v>0.66034578918014142</c:v>
                </c:pt>
                <c:pt idx="1185">
                  <c:v>0.66090351366424627</c:v>
                </c:pt>
                <c:pt idx="1186">
                  <c:v>0.66146123814835112</c:v>
                </c:pt>
                <c:pt idx="1187">
                  <c:v>0.66201896263245597</c:v>
                </c:pt>
                <c:pt idx="1188">
                  <c:v>0.66257668711656081</c:v>
                </c:pt>
                <c:pt idx="1189">
                  <c:v>0.66313441160066566</c:v>
                </c:pt>
                <c:pt idx="1190">
                  <c:v>0.66369213608477051</c:v>
                </c:pt>
                <c:pt idx="1191">
                  <c:v>0.66424986056887536</c:v>
                </c:pt>
                <c:pt idx="1192">
                  <c:v>0.66480758505298021</c:v>
                </c:pt>
                <c:pt idx="1193">
                  <c:v>0.66536530953708506</c:v>
                </c:pt>
                <c:pt idx="1194">
                  <c:v>0.66592303402118991</c:v>
                </c:pt>
                <c:pt idx="1195">
                  <c:v>0.66648075850529476</c:v>
                </c:pt>
                <c:pt idx="1196">
                  <c:v>0.66703848298939961</c:v>
                </c:pt>
                <c:pt idx="1197">
                  <c:v>0.66759620747350445</c:v>
                </c:pt>
                <c:pt idx="1198">
                  <c:v>0.6681539319576093</c:v>
                </c:pt>
                <c:pt idx="1199">
                  <c:v>0.66871165644171415</c:v>
                </c:pt>
                <c:pt idx="1200">
                  <c:v>0.669269380925819</c:v>
                </c:pt>
                <c:pt idx="1201">
                  <c:v>0.66982710540992385</c:v>
                </c:pt>
                <c:pt idx="1202">
                  <c:v>0.6703848298940287</c:v>
                </c:pt>
                <c:pt idx="1203">
                  <c:v>0.67094255437813355</c:v>
                </c:pt>
                <c:pt idx="1204">
                  <c:v>0.6715002788622384</c:v>
                </c:pt>
                <c:pt idx="1205">
                  <c:v>0.67205800334634325</c:v>
                </c:pt>
                <c:pt idx="1206">
                  <c:v>0.6726157278304481</c:v>
                </c:pt>
                <c:pt idx="1207">
                  <c:v>0.67317345231455294</c:v>
                </c:pt>
                <c:pt idx="1208">
                  <c:v>0.67373117679865779</c:v>
                </c:pt>
                <c:pt idx="1209">
                  <c:v>0.67428890128276264</c:v>
                </c:pt>
                <c:pt idx="1210">
                  <c:v>0.67484662576686749</c:v>
                </c:pt>
                <c:pt idx="1211">
                  <c:v>0.67540435025097234</c:v>
                </c:pt>
                <c:pt idx="1212">
                  <c:v>0.67596207473507719</c:v>
                </c:pt>
                <c:pt idx="1213">
                  <c:v>0.67651979921918204</c:v>
                </c:pt>
                <c:pt idx="1214">
                  <c:v>0.67707752370328689</c:v>
                </c:pt>
                <c:pt idx="1215">
                  <c:v>0.67763524818739174</c:v>
                </c:pt>
                <c:pt idx="1216">
                  <c:v>0.67819297267149659</c:v>
                </c:pt>
                <c:pt idx="1217">
                  <c:v>0.67875069715560143</c:v>
                </c:pt>
                <c:pt idx="1218">
                  <c:v>0.67930842163970628</c:v>
                </c:pt>
                <c:pt idx="1219">
                  <c:v>0.67986614612381113</c:v>
                </c:pt>
                <c:pt idx="1220">
                  <c:v>0.68042387060791598</c:v>
                </c:pt>
                <c:pt idx="1221">
                  <c:v>0.68098159509202083</c:v>
                </c:pt>
                <c:pt idx="1222">
                  <c:v>0.68153931957612568</c:v>
                </c:pt>
                <c:pt idx="1223">
                  <c:v>0.68209704406023053</c:v>
                </c:pt>
                <c:pt idx="1224">
                  <c:v>0.68265476854433538</c:v>
                </c:pt>
                <c:pt idx="1225">
                  <c:v>0.68321249302844023</c:v>
                </c:pt>
                <c:pt idx="1226">
                  <c:v>0.68377021751254508</c:v>
                </c:pt>
                <c:pt idx="1227">
                  <c:v>0.68432794199664992</c:v>
                </c:pt>
                <c:pt idx="1228">
                  <c:v>0.68488566648075477</c:v>
                </c:pt>
                <c:pt idx="1229">
                  <c:v>0.68544339096485962</c:v>
                </c:pt>
                <c:pt idx="1230">
                  <c:v>0.68600111544896447</c:v>
                </c:pt>
                <c:pt idx="1231">
                  <c:v>0.68655883993306932</c:v>
                </c:pt>
                <c:pt idx="1232">
                  <c:v>0.68711656441717417</c:v>
                </c:pt>
                <c:pt idx="1233">
                  <c:v>0.68767428890127902</c:v>
                </c:pt>
                <c:pt idx="1234">
                  <c:v>0.68823201338538387</c:v>
                </c:pt>
                <c:pt idx="1235">
                  <c:v>0.68878973786948872</c:v>
                </c:pt>
                <c:pt idx="1236">
                  <c:v>0.68934746235359357</c:v>
                </c:pt>
                <c:pt idx="1237">
                  <c:v>0.68990518683769841</c:v>
                </c:pt>
                <c:pt idx="1238">
                  <c:v>0.69046291132180326</c:v>
                </c:pt>
                <c:pt idx="1239">
                  <c:v>0.69102063580590811</c:v>
                </c:pt>
                <c:pt idx="1240">
                  <c:v>0.69157836029001296</c:v>
                </c:pt>
                <c:pt idx="1241">
                  <c:v>0.69213608477411781</c:v>
                </c:pt>
                <c:pt idx="1242">
                  <c:v>0.69269380925822266</c:v>
                </c:pt>
                <c:pt idx="1243">
                  <c:v>0.69325153374232751</c:v>
                </c:pt>
                <c:pt idx="1244">
                  <c:v>0.69380925822643236</c:v>
                </c:pt>
                <c:pt idx="1245">
                  <c:v>0.69436698271053721</c:v>
                </c:pt>
                <c:pt idx="1246">
                  <c:v>0.69492470719464206</c:v>
                </c:pt>
                <c:pt idx="1247">
                  <c:v>0.6954824316787469</c:v>
                </c:pt>
                <c:pt idx="1248">
                  <c:v>0.69604015616285175</c:v>
                </c:pt>
                <c:pt idx="1249">
                  <c:v>0.6965978806469566</c:v>
                </c:pt>
                <c:pt idx="1250">
                  <c:v>0.69715560513106145</c:v>
                </c:pt>
                <c:pt idx="1251">
                  <c:v>0.6977133296151663</c:v>
                </c:pt>
                <c:pt idx="1252">
                  <c:v>0.69827105409927115</c:v>
                </c:pt>
                <c:pt idx="1253">
                  <c:v>0.698828778583376</c:v>
                </c:pt>
                <c:pt idx="1254">
                  <c:v>0.69938650306748085</c:v>
                </c:pt>
                <c:pt idx="1255">
                  <c:v>0.6999442275515857</c:v>
                </c:pt>
                <c:pt idx="1256">
                  <c:v>0.70050195203569054</c:v>
                </c:pt>
                <c:pt idx="1257">
                  <c:v>0.70105967651979539</c:v>
                </c:pt>
                <c:pt idx="1258">
                  <c:v>0.70161740100390024</c:v>
                </c:pt>
                <c:pt idx="1259">
                  <c:v>0.70217512548800509</c:v>
                </c:pt>
                <c:pt idx="1260">
                  <c:v>0.70273284997210994</c:v>
                </c:pt>
                <c:pt idx="1261">
                  <c:v>0.70329057445621479</c:v>
                </c:pt>
                <c:pt idx="1262">
                  <c:v>0.70384829894031964</c:v>
                </c:pt>
                <c:pt idx="1263">
                  <c:v>0.70440602342442449</c:v>
                </c:pt>
                <c:pt idx="1264">
                  <c:v>0.70496374790852934</c:v>
                </c:pt>
                <c:pt idx="1265">
                  <c:v>0.70552147239263419</c:v>
                </c:pt>
                <c:pt idx="1266">
                  <c:v>0.70607919687673903</c:v>
                </c:pt>
                <c:pt idx="1267">
                  <c:v>0.70663692136084388</c:v>
                </c:pt>
                <c:pt idx="1268">
                  <c:v>0.70719464584494873</c:v>
                </c:pt>
                <c:pt idx="1269">
                  <c:v>0.70775237032905358</c:v>
                </c:pt>
                <c:pt idx="1270">
                  <c:v>0.70831009481315843</c:v>
                </c:pt>
                <c:pt idx="1271">
                  <c:v>0.70886781929726328</c:v>
                </c:pt>
                <c:pt idx="1272">
                  <c:v>0.70942554378136813</c:v>
                </c:pt>
                <c:pt idx="1273">
                  <c:v>0.70998326826547298</c:v>
                </c:pt>
                <c:pt idx="1274">
                  <c:v>0.71054099274957783</c:v>
                </c:pt>
                <c:pt idx="1275">
                  <c:v>0.71109871723368268</c:v>
                </c:pt>
                <c:pt idx="1276">
                  <c:v>0.71165644171778752</c:v>
                </c:pt>
                <c:pt idx="1277">
                  <c:v>0.71221416620189237</c:v>
                </c:pt>
                <c:pt idx="1278">
                  <c:v>0.71277189068599722</c:v>
                </c:pt>
                <c:pt idx="1279">
                  <c:v>0.71332961517010207</c:v>
                </c:pt>
                <c:pt idx="1280">
                  <c:v>0.71388733965420692</c:v>
                </c:pt>
                <c:pt idx="1281">
                  <c:v>0.71444506413831177</c:v>
                </c:pt>
                <c:pt idx="1282">
                  <c:v>0.71500278862241662</c:v>
                </c:pt>
                <c:pt idx="1283">
                  <c:v>0.71556051310652147</c:v>
                </c:pt>
                <c:pt idx="1284">
                  <c:v>0.71611823759062632</c:v>
                </c:pt>
                <c:pt idx="1285">
                  <c:v>0.71667596207473117</c:v>
                </c:pt>
                <c:pt idx="1286">
                  <c:v>0.71723368655883601</c:v>
                </c:pt>
                <c:pt idx="1287">
                  <c:v>0.71779141104294086</c:v>
                </c:pt>
                <c:pt idx="1288">
                  <c:v>0.71834913552704571</c:v>
                </c:pt>
                <c:pt idx="1289">
                  <c:v>0.71890686001115056</c:v>
                </c:pt>
                <c:pt idx="1290">
                  <c:v>0.71946458449525541</c:v>
                </c:pt>
                <c:pt idx="1291">
                  <c:v>0.72002230897936026</c:v>
                </c:pt>
                <c:pt idx="1292">
                  <c:v>0.72058003346346511</c:v>
                </c:pt>
                <c:pt idx="1293">
                  <c:v>0.72113775794756996</c:v>
                </c:pt>
                <c:pt idx="1294">
                  <c:v>0.72169548243167481</c:v>
                </c:pt>
                <c:pt idx="1295">
                  <c:v>0.72225320691577966</c:v>
                </c:pt>
                <c:pt idx="1296">
                  <c:v>0.7228109313998845</c:v>
                </c:pt>
                <c:pt idx="1297">
                  <c:v>0.72336865588398935</c:v>
                </c:pt>
                <c:pt idx="1298">
                  <c:v>0.7239263803680942</c:v>
                </c:pt>
                <c:pt idx="1299">
                  <c:v>0.72448410485219905</c:v>
                </c:pt>
                <c:pt idx="1300">
                  <c:v>0.7250418293363039</c:v>
                </c:pt>
                <c:pt idx="1301">
                  <c:v>0.72559955382040875</c:v>
                </c:pt>
                <c:pt idx="1302">
                  <c:v>0.7261572783045136</c:v>
                </c:pt>
                <c:pt idx="1303">
                  <c:v>0.72671500278861845</c:v>
                </c:pt>
                <c:pt idx="1304">
                  <c:v>0.7272727272727233</c:v>
                </c:pt>
                <c:pt idx="1305">
                  <c:v>0.72783045175682815</c:v>
                </c:pt>
                <c:pt idx="1306">
                  <c:v>0.72838817624093299</c:v>
                </c:pt>
                <c:pt idx="1307">
                  <c:v>0.72894590072503784</c:v>
                </c:pt>
                <c:pt idx="1308">
                  <c:v>0.72950362520914269</c:v>
                </c:pt>
                <c:pt idx="1309">
                  <c:v>0.73006134969324754</c:v>
                </c:pt>
                <c:pt idx="1310">
                  <c:v>0.73061907417735239</c:v>
                </c:pt>
                <c:pt idx="1311">
                  <c:v>0.73117679866145724</c:v>
                </c:pt>
                <c:pt idx="1312">
                  <c:v>0.73173452314556209</c:v>
                </c:pt>
                <c:pt idx="1313">
                  <c:v>0.73229224762966694</c:v>
                </c:pt>
                <c:pt idx="1314">
                  <c:v>0.73284997211377179</c:v>
                </c:pt>
                <c:pt idx="1315">
                  <c:v>0.73340769659787663</c:v>
                </c:pt>
                <c:pt idx="1316">
                  <c:v>0.73396542108198148</c:v>
                </c:pt>
                <c:pt idx="1317">
                  <c:v>0.73452314556608633</c:v>
                </c:pt>
                <c:pt idx="1318">
                  <c:v>0.73508087005019118</c:v>
                </c:pt>
                <c:pt idx="1319">
                  <c:v>0.73563859453429603</c:v>
                </c:pt>
                <c:pt idx="1320">
                  <c:v>0.73619631901840088</c:v>
                </c:pt>
                <c:pt idx="1321">
                  <c:v>0.73675404350250573</c:v>
                </c:pt>
                <c:pt idx="1322">
                  <c:v>0.73731176798661058</c:v>
                </c:pt>
                <c:pt idx="1323">
                  <c:v>0.73786949247071543</c:v>
                </c:pt>
                <c:pt idx="1324">
                  <c:v>0.73842721695482028</c:v>
                </c:pt>
                <c:pt idx="1325">
                  <c:v>0.73898494143892512</c:v>
                </c:pt>
                <c:pt idx="1326">
                  <c:v>0.73954266592302997</c:v>
                </c:pt>
                <c:pt idx="1327">
                  <c:v>0.74010039040713482</c:v>
                </c:pt>
                <c:pt idx="1328">
                  <c:v>0.74065811489123967</c:v>
                </c:pt>
                <c:pt idx="1329">
                  <c:v>0.74121583937534452</c:v>
                </c:pt>
                <c:pt idx="1330">
                  <c:v>0.74177356385944937</c:v>
                </c:pt>
                <c:pt idx="1331">
                  <c:v>0.74233128834355422</c:v>
                </c:pt>
                <c:pt idx="1332">
                  <c:v>0.74288901282765907</c:v>
                </c:pt>
                <c:pt idx="1333">
                  <c:v>0.74344673731176392</c:v>
                </c:pt>
                <c:pt idx="1334">
                  <c:v>0.74400446179586877</c:v>
                </c:pt>
                <c:pt idx="1335">
                  <c:v>0.74456218627997361</c:v>
                </c:pt>
                <c:pt idx="1336">
                  <c:v>0.74511991076407846</c:v>
                </c:pt>
                <c:pt idx="1337">
                  <c:v>0.74567763524818331</c:v>
                </c:pt>
                <c:pt idx="1338">
                  <c:v>0.74623535973228816</c:v>
                </c:pt>
                <c:pt idx="1339">
                  <c:v>0.74679308421639301</c:v>
                </c:pt>
                <c:pt idx="1340">
                  <c:v>0.74735080870049786</c:v>
                </c:pt>
                <c:pt idx="1341">
                  <c:v>0.74790853318460271</c:v>
                </c:pt>
                <c:pt idx="1342">
                  <c:v>0.74846625766870756</c:v>
                </c:pt>
                <c:pt idx="1343">
                  <c:v>0.74902398215281241</c:v>
                </c:pt>
                <c:pt idx="1344">
                  <c:v>0.74958170663691726</c:v>
                </c:pt>
                <c:pt idx="1345">
                  <c:v>0.7501394311210221</c:v>
                </c:pt>
                <c:pt idx="1346">
                  <c:v>0.75069715560512695</c:v>
                </c:pt>
                <c:pt idx="1347">
                  <c:v>0.7512548800892318</c:v>
                </c:pt>
                <c:pt idx="1348">
                  <c:v>0.75181260457333665</c:v>
                </c:pt>
                <c:pt idx="1349">
                  <c:v>0.7523703290574415</c:v>
                </c:pt>
                <c:pt idx="1350">
                  <c:v>0.75292805354154635</c:v>
                </c:pt>
                <c:pt idx="1351">
                  <c:v>0.7534857780256512</c:v>
                </c:pt>
                <c:pt idx="1352">
                  <c:v>0.75404350250975605</c:v>
                </c:pt>
                <c:pt idx="1353">
                  <c:v>0.7546012269938609</c:v>
                </c:pt>
                <c:pt idx="1354">
                  <c:v>0.75515895147796575</c:v>
                </c:pt>
                <c:pt idx="1355">
                  <c:v>0.75571667596207059</c:v>
                </c:pt>
                <c:pt idx="1356">
                  <c:v>0.75627440044617544</c:v>
                </c:pt>
                <c:pt idx="1357">
                  <c:v>0.75683212493028029</c:v>
                </c:pt>
                <c:pt idx="1358">
                  <c:v>0.75738984941438514</c:v>
                </c:pt>
                <c:pt idx="1359">
                  <c:v>0.75794757389848999</c:v>
                </c:pt>
                <c:pt idx="1360">
                  <c:v>0.75850529838259484</c:v>
                </c:pt>
                <c:pt idx="1361">
                  <c:v>0.75906302286669969</c:v>
                </c:pt>
                <c:pt idx="1362">
                  <c:v>0.75962074735080454</c:v>
                </c:pt>
                <c:pt idx="1363">
                  <c:v>0.76017847183490939</c:v>
                </c:pt>
                <c:pt idx="1364">
                  <c:v>0.76073619631901424</c:v>
                </c:pt>
                <c:pt idx="1365">
                  <c:v>0.76129392080311908</c:v>
                </c:pt>
                <c:pt idx="1366">
                  <c:v>0.76185164528722393</c:v>
                </c:pt>
                <c:pt idx="1367">
                  <c:v>0.76240936977132878</c:v>
                </c:pt>
                <c:pt idx="1368">
                  <c:v>0.76296709425543363</c:v>
                </c:pt>
                <c:pt idx="1369">
                  <c:v>0.76352481873953848</c:v>
                </c:pt>
                <c:pt idx="1370">
                  <c:v>0.76408254322364333</c:v>
                </c:pt>
                <c:pt idx="1371">
                  <c:v>0.76464026770774818</c:v>
                </c:pt>
                <c:pt idx="1372">
                  <c:v>0.76519799219185303</c:v>
                </c:pt>
                <c:pt idx="1373">
                  <c:v>0.76575571667595788</c:v>
                </c:pt>
                <c:pt idx="1374">
                  <c:v>0.76631344116006272</c:v>
                </c:pt>
                <c:pt idx="1375">
                  <c:v>0.76687116564416757</c:v>
                </c:pt>
                <c:pt idx="1376">
                  <c:v>0.76742889012827242</c:v>
                </c:pt>
                <c:pt idx="1377">
                  <c:v>0.76798661461237727</c:v>
                </c:pt>
                <c:pt idx="1378">
                  <c:v>0.76854433909648212</c:v>
                </c:pt>
                <c:pt idx="1379">
                  <c:v>0.76910206358058697</c:v>
                </c:pt>
                <c:pt idx="1380">
                  <c:v>0.76965978806469182</c:v>
                </c:pt>
                <c:pt idx="1381">
                  <c:v>0.77021751254879667</c:v>
                </c:pt>
                <c:pt idx="1382">
                  <c:v>0.77077523703290152</c:v>
                </c:pt>
                <c:pt idx="1383">
                  <c:v>0.77133296151700637</c:v>
                </c:pt>
                <c:pt idx="1384">
                  <c:v>0.77189068600111121</c:v>
                </c:pt>
                <c:pt idx="1385">
                  <c:v>0.77244841048521606</c:v>
                </c:pt>
                <c:pt idx="1386">
                  <c:v>0.77300613496932091</c:v>
                </c:pt>
                <c:pt idx="1387">
                  <c:v>0.77356385945342576</c:v>
                </c:pt>
                <c:pt idx="1388">
                  <c:v>0.77412158393753061</c:v>
                </c:pt>
                <c:pt idx="1389">
                  <c:v>0.77467930842163546</c:v>
                </c:pt>
                <c:pt idx="1390">
                  <c:v>0.77523703290574031</c:v>
                </c:pt>
                <c:pt idx="1391">
                  <c:v>0.77579475738984516</c:v>
                </c:pt>
                <c:pt idx="1392">
                  <c:v>0.77635248187395001</c:v>
                </c:pt>
                <c:pt idx="1393">
                  <c:v>0.77691020635805486</c:v>
                </c:pt>
                <c:pt idx="1394">
                  <c:v>0.7774679308421597</c:v>
                </c:pt>
                <c:pt idx="1395">
                  <c:v>0.77802565532626455</c:v>
                </c:pt>
                <c:pt idx="1396">
                  <c:v>0.7785833798103694</c:v>
                </c:pt>
                <c:pt idx="1397">
                  <c:v>0.77914110429447425</c:v>
                </c:pt>
                <c:pt idx="1398">
                  <c:v>0.7796988287785791</c:v>
                </c:pt>
                <c:pt idx="1399">
                  <c:v>0.78025655326268395</c:v>
                </c:pt>
                <c:pt idx="1400">
                  <c:v>0.7808142777467888</c:v>
                </c:pt>
                <c:pt idx="1401">
                  <c:v>0.78137200223089365</c:v>
                </c:pt>
                <c:pt idx="1402">
                  <c:v>0.7819297267149985</c:v>
                </c:pt>
                <c:pt idx="1403">
                  <c:v>0.78248745119910335</c:v>
                </c:pt>
                <c:pt idx="1404">
                  <c:v>0.78304517568320819</c:v>
                </c:pt>
                <c:pt idx="1405">
                  <c:v>0.78360290016731304</c:v>
                </c:pt>
                <c:pt idx="1406">
                  <c:v>0.78416062465141789</c:v>
                </c:pt>
                <c:pt idx="1407">
                  <c:v>0.78471834913552274</c:v>
                </c:pt>
                <c:pt idx="1408">
                  <c:v>0.78527607361962759</c:v>
                </c:pt>
                <c:pt idx="1409">
                  <c:v>0.78583379810373244</c:v>
                </c:pt>
                <c:pt idx="1410">
                  <c:v>0.78639152258783729</c:v>
                </c:pt>
                <c:pt idx="1411">
                  <c:v>0.78694924707194214</c:v>
                </c:pt>
                <c:pt idx="1412">
                  <c:v>0.78750697155604699</c:v>
                </c:pt>
                <c:pt idx="1413">
                  <c:v>0.78806469604015184</c:v>
                </c:pt>
                <c:pt idx="1414">
                  <c:v>0.78862242052425668</c:v>
                </c:pt>
                <c:pt idx="1415">
                  <c:v>0.78918014500836153</c:v>
                </c:pt>
                <c:pt idx="1416">
                  <c:v>0.78973786949246638</c:v>
                </c:pt>
                <c:pt idx="1417">
                  <c:v>0.79029559397657123</c:v>
                </c:pt>
                <c:pt idx="1418">
                  <c:v>0.79085331846067608</c:v>
                </c:pt>
                <c:pt idx="1419">
                  <c:v>0.79141104294478093</c:v>
                </c:pt>
                <c:pt idx="1420">
                  <c:v>0.79196876742888578</c:v>
                </c:pt>
                <c:pt idx="1421">
                  <c:v>0.79252649191299063</c:v>
                </c:pt>
                <c:pt idx="1422">
                  <c:v>0.79308421639709548</c:v>
                </c:pt>
                <c:pt idx="1423">
                  <c:v>0.79364194088120033</c:v>
                </c:pt>
                <c:pt idx="1424">
                  <c:v>0.79419966536530517</c:v>
                </c:pt>
                <c:pt idx="1425">
                  <c:v>0.79475738984941002</c:v>
                </c:pt>
                <c:pt idx="1426">
                  <c:v>0.79531511433351487</c:v>
                </c:pt>
                <c:pt idx="1427">
                  <c:v>0.79587283881761972</c:v>
                </c:pt>
                <c:pt idx="1428">
                  <c:v>0.79643056330172457</c:v>
                </c:pt>
                <c:pt idx="1429">
                  <c:v>0.79698828778582942</c:v>
                </c:pt>
                <c:pt idx="1430">
                  <c:v>0.79754601226993427</c:v>
                </c:pt>
                <c:pt idx="1431">
                  <c:v>0.79810373675403912</c:v>
                </c:pt>
                <c:pt idx="1432">
                  <c:v>0.79866146123814397</c:v>
                </c:pt>
                <c:pt idx="1433">
                  <c:v>0.79921918572224881</c:v>
                </c:pt>
                <c:pt idx="1434">
                  <c:v>0.79977691020635366</c:v>
                </c:pt>
                <c:pt idx="1435">
                  <c:v>0.80033463469045851</c:v>
                </c:pt>
                <c:pt idx="1436">
                  <c:v>0.80089235917456336</c:v>
                </c:pt>
                <c:pt idx="1437">
                  <c:v>0.80145008365866821</c:v>
                </c:pt>
                <c:pt idx="1438">
                  <c:v>0.80200780814277306</c:v>
                </c:pt>
                <c:pt idx="1439">
                  <c:v>0.80256553262687791</c:v>
                </c:pt>
                <c:pt idx="1440">
                  <c:v>0.80312325711098276</c:v>
                </c:pt>
                <c:pt idx="1441">
                  <c:v>0.80368098159508761</c:v>
                </c:pt>
                <c:pt idx="1442">
                  <c:v>0.80423870607919246</c:v>
                </c:pt>
                <c:pt idx="1443">
                  <c:v>0.8047964305632973</c:v>
                </c:pt>
                <c:pt idx="1444">
                  <c:v>0.80535415504740215</c:v>
                </c:pt>
                <c:pt idx="1445">
                  <c:v>0.805911879531507</c:v>
                </c:pt>
                <c:pt idx="1446">
                  <c:v>0.80646960401561185</c:v>
                </c:pt>
                <c:pt idx="1447">
                  <c:v>0.8070273284997167</c:v>
                </c:pt>
                <c:pt idx="1448">
                  <c:v>0.80758505298382155</c:v>
                </c:pt>
                <c:pt idx="1449">
                  <c:v>0.8081427774679264</c:v>
                </c:pt>
                <c:pt idx="1450">
                  <c:v>0.80870050195203125</c:v>
                </c:pt>
                <c:pt idx="1451">
                  <c:v>0.8092582264361361</c:v>
                </c:pt>
                <c:pt idx="1452">
                  <c:v>0.80981595092024095</c:v>
                </c:pt>
                <c:pt idx="1453">
                  <c:v>0.81037367540434579</c:v>
                </c:pt>
                <c:pt idx="1454">
                  <c:v>0.81093139988845064</c:v>
                </c:pt>
                <c:pt idx="1455">
                  <c:v>0.81148912437255549</c:v>
                </c:pt>
                <c:pt idx="1456">
                  <c:v>0.81204684885666034</c:v>
                </c:pt>
                <c:pt idx="1457">
                  <c:v>0.81260457334076519</c:v>
                </c:pt>
                <c:pt idx="1458">
                  <c:v>0.81316229782487004</c:v>
                </c:pt>
                <c:pt idx="1459">
                  <c:v>0.81372002230897489</c:v>
                </c:pt>
                <c:pt idx="1460">
                  <c:v>0.81427774679307974</c:v>
                </c:pt>
                <c:pt idx="1461">
                  <c:v>0.81483547127718459</c:v>
                </c:pt>
                <c:pt idx="1462">
                  <c:v>0.81539319576128944</c:v>
                </c:pt>
                <c:pt idx="1463">
                  <c:v>0.81595092024539428</c:v>
                </c:pt>
                <c:pt idx="1464">
                  <c:v>0.81650864472949913</c:v>
                </c:pt>
                <c:pt idx="1465">
                  <c:v>0.81706636921360398</c:v>
                </c:pt>
                <c:pt idx="1466">
                  <c:v>0.81762409369770883</c:v>
                </c:pt>
                <c:pt idx="1467">
                  <c:v>0.81818181818181368</c:v>
                </c:pt>
                <c:pt idx="1468">
                  <c:v>0.81873954266591853</c:v>
                </c:pt>
                <c:pt idx="1469">
                  <c:v>0.81929726715002338</c:v>
                </c:pt>
                <c:pt idx="1470">
                  <c:v>0.81985499163412823</c:v>
                </c:pt>
                <c:pt idx="1471">
                  <c:v>0.82041271611823308</c:v>
                </c:pt>
                <c:pt idx="1472">
                  <c:v>0.82097044060233793</c:v>
                </c:pt>
                <c:pt idx="1473">
                  <c:v>0.82152816508644277</c:v>
                </c:pt>
                <c:pt idx="1474">
                  <c:v>0.82208588957054762</c:v>
                </c:pt>
                <c:pt idx="1475">
                  <c:v>0.82264361405465247</c:v>
                </c:pt>
                <c:pt idx="1476">
                  <c:v>0.82320133853875732</c:v>
                </c:pt>
                <c:pt idx="1477">
                  <c:v>0.82375906302286217</c:v>
                </c:pt>
                <c:pt idx="1478">
                  <c:v>0.82431678750696702</c:v>
                </c:pt>
                <c:pt idx="1479">
                  <c:v>0.82487451199107187</c:v>
                </c:pt>
                <c:pt idx="1480">
                  <c:v>0.82543223647517672</c:v>
                </c:pt>
                <c:pt idx="1481">
                  <c:v>0.82598996095928157</c:v>
                </c:pt>
                <c:pt idx="1482">
                  <c:v>0.82654768544338642</c:v>
                </c:pt>
                <c:pt idx="1483">
                  <c:v>0.82710540992749126</c:v>
                </c:pt>
                <c:pt idx="1484">
                  <c:v>0.82766313441159611</c:v>
                </c:pt>
                <c:pt idx="1485">
                  <c:v>0.82822085889570096</c:v>
                </c:pt>
                <c:pt idx="1486">
                  <c:v>0.82877858337980581</c:v>
                </c:pt>
                <c:pt idx="1487">
                  <c:v>0.82933630786391066</c:v>
                </c:pt>
                <c:pt idx="1488">
                  <c:v>0.82989403234801551</c:v>
                </c:pt>
                <c:pt idx="1489">
                  <c:v>0.83045175683212036</c:v>
                </c:pt>
                <c:pt idx="1490">
                  <c:v>0.83100948131622521</c:v>
                </c:pt>
                <c:pt idx="1491">
                  <c:v>0.83156720580033006</c:v>
                </c:pt>
                <c:pt idx="1492">
                  <c:v>0.8321249302844349</c:v>
                </c:pt>
                <c:pt idx="1493">
                  <c:v>0.83268265476853975</c:v>
                </c:pt>
                <c:pt idx="1494">
                  <c:v>0.8332403792526446</c:v>
                </c:pt>
                <c:pt idx="1495">
                  <c:v>0.83379810373674945</c:v>
                </c:pt>
                <c:pt idx="1496">
                  <c:v>0.8343558282208543</c:v>
                </c:pt>
                <c:pt idx="1497">
                  <c:v>0.83491355270495915</c:v>
                </c:pt>
                <c:pt idx="1498">
                  <c:v>0.835471277189064</c:v>
                </c:pt>
                <c:pt idx="1499">
                  <c:v>0.83602900167316885</c:v>
                </c:pt>
                <c:pt idx="1500">
                  <c:v>0.8365867261572737</c:v>
                </c:pt>
                <c:pt idx="1501">
                  <c:v>0.83714445064137855</c:v>
                </c:pt>
                <c:pt idx="1502">
                  <c:v>0.83770217512548339</c:v>
                </c:pt>
                <c:pt idx="1503">
                  <c:v>0.83825989960958824</c:v>
                </c:pt>
                <c:pt idx="1504">
                  <c:v>0.83881762409369309</c:v>
                </c:pt>
                <c:pt idx="1505">
                  <c:v>0.83937534857779794</c:v>
                </c:pt>
                <c:pt idx="1506">
                  <c:v>0.83993307306190279</c:v>
                </c:pt>
                <c:pt idx="1507">
                  <c:v>0.84049079754600764</c:v>
                </c:pt>
                <c:pt idx="1508">
                  <c:v>0.84104852203011249</c:v>
                </c:pt>
                <c:pt idx="1509">
                  <c:v>0.84160624651421734</c:v>
                </c:pt>
                <c:pt idx="1510">
                  <c:v>0.84216397099832219</c:v>
                </c:pt>
                <c:pt idx="1511">
                  <c:v>0.84272169548242704</c:v>
                </c:pt>
                <c:pt idx="1512">
                  <c:v>0.84327941996653188</c:v>
                </c:pt>
                <c:pt idx="1513">
                  <c:v>0.84383714445063673</c:v>
                </c:pt>
                <c:pt idx="1514">
                  <c:v>0.84439486893474158</c:v>
                </c:pt>
                <c:pt idx="1515">
                  <c:v>0.84495259341884643</c:v>
                </c:pt>
                <c:pt idx="1516">
                  <c:v>0.84551031790295128</c:v>
                </c:pt>
                <c:pt idx="1517">
                  <c:v>0.84606804238705613</c:v>
                </c:pt>
                <c:pt idx="1518">
                  <c:v>0.84662576687116098</c:v>
                </c:pt>
                <c:pt idx="1519">
                  <c:v>0.84718349135526583</c:v>
                </c:pt>
                <c:pt idx="1520">
                  <c:v>0.84774121583937068</c:v>
                </c:pt>
                <c:pt idx="1521">
                  <c:v>0.84829894032347553</c:v>
                </c:pt>
                <c:pt idx="1522">
                  <c:v>0.84885666480758037</c:v>
                </c:pt>
                <c:pt idx="1523">
                  <c:v>0.84941438929168522</c:v>
                </c:pt>
                <c:pt idx="1524">
                  <c:v>0.84997211377579007</c:v>
                </c:pt>
                <c:pt idx="1525">
                  <c:v>0.85052983825989492</c:v>
                </c:pt>
                <c:pt idx="1526">
                  <c:v>0.85108756274399977</c:v>
                </c:pt>
                <c:pt idx="1527">
                  <c:v>0.85164528722810462</c:v>
                </c:pt>
                <c:pt idx="1528">
                  <c:v>0.85220301171220947</c:v>
                </c:pt>
                <c:pt idx="1529">
                  <c:v>0.85276073619631432</c:v>
                </c:pt>
                <c:pt idx="1530">
                  <c:v>0.85331846068041917</c:v>
                </c:pt>
                <c:pt idx="1531">
                  <c:v>0.85387618516452402</c:v>
                </c:pt>
                <c:pt idx="1532">
                  <c:v>0.85443390964862886</c:v>
                </c:pt>
                <c:pt idx="1533">
                  <c:v>0.85499163413273371</c:v>
                </c:pt>
                <c:pt idx="1534">
                  <c:v>0.85554935861683856</c:v>
                </c:pt>
                <c:pt idx="1535">
                  <c:v>0.85610708310094341</c:v>
                </c:pt>
                <c:pt idx="1536">
                  <c:v>0.85666480758504826</c:v>
                </c:pt>
                <c:pt idx="1537">
                  <c:v>0.85722253206915311</c:v>
                </c:pt>
                <c:pt idx="1538">
                  <c:v>0.85778025655325796</c:v>
                </c:pt>
                <c:pt idx="1539">
                  <c:v>0.85833798103736281</c:v>
                </c:pt>
                <c:pt idx="1540">
                  <c:v>0.85889570552146766</c:v>
                </c:pt>
                <c:pt idx="1541">
                  <c:v>0.85945343000557251</c:v>
                </c:pt>
                <c:pt idx="1542">
                  <c:v>0.86001115448967735</c:v>
                </c:pt>
                <c:pt idx="1543">
                  <c:v>0.8605688789737822</c:v>
                </c:pt>
                <c:pt idx="1544">
                  <c:v>0.86112660345788705</c:v>
                </c:pt>
                <c:pt idx="1545">
                  <c:v>0.8616843279419919</c:v>
                </c:pt>
                <c:pt idx="1546">
                  <c:v>0.86224205242609675</c:v>
                </c:pt>
                <c:pt idx="1547">
                  <c:v>0.8627997769102016</c:v>
                </c:pt>
                <c:pt idx="1548">
                  <c:v>0.86335750139430645</c:v>
                </c:pt>
                <c:pt idx="1549">
                  <c:v>0.8639152258784113</c:v>
                </c:pt>
                <c:pt idx="1550">
                  <c:v>0.86447295036251615</c:v>
                </c:pt>
                <c:pt idx="1551">
                  <c:v>0.86503067484662099</c:v>
                </c:pt>
                <c:pt idx="1552">
                  <c:v>0.86558839933072584</c:v>
                </c:pt>
                <c:pt idx="1553">
                  <c:v>0.86614612381483069</c:v>
                </c:pt>
                <c:pt idx="1554">
                  <c:v>0.86670384829893554</c:v>
                </c:pt>
                <c:pt idx="1555">
                  <c:v>0.86726157278304039</c:v>
                </c:pt>
                <c:pt idx="1556">
                  <c:v>0.86781929726714524</c:v>
                </c:pt>
                <c:pt idx="1557">
                  <c:v>0.86837702175125009</c:v>
                </c:pt>
                <c:pt idx="1558">
                  <c:v>0.86893474623535494</c:v>
                </c:pt>
                <c:pt idx="1559">
                  <c:v>0.86949247071945979</c:v>
                </c:pt>
                <c:pt idx="1560">
                  <c:v>0.87005019520356464</c:v>
                </c:pt>
                <c:pt idx="1561">
                  <c:v>0.87060791968766948</c:v>
                </c:pt>
                <c:pt idx="1562">
                  <c:v>0.87116564417177433</c:v>
                </c:pt>
                <c:pt idx="1563">
                  <c:v>0.87172336865587918</c:v>
                </c:pt>
                <c:pt idx="1564">
                  <c:v>0.87228109313998403</c:v>
                </c:pt>
                <c:pt idx="1565">
                  <c:v>0.87283881762408888</c:v>
                </c:pt>
                <c:pt idx="1566">
                  <c:v>0.87339654210819373</c:v>
                </c:pt>
                <c:pt idx="1567">
                  <c:v>0.87395426659229858</c:v>
                </c:pt>
                <c:pt idx="1568">
                  <c:v>0.87451199107640343</c:v>
                </c:pt>
                <c:pt idx="1569">
                  <c:v>0.87506971556050828</c:v>
                </c:pt>
                <c:pt idx="1570">
                  <c:v>0.87562744004461313</c:v>
                </c:pt>
                <c:pt idx="1571">
                  <c:v>0.87618516452871797</c:v>
                </c:pt>
                <c:pt idx="1572">
                  <c:v>0.87674288901282282</c:v>
                </c:pt>
                <c:pt idx="1573">
                  <c:v>0.87730061349692767</c:v>
                </c:pt>
                <c:pt idx="1574">
                  <c:v>0.87785833798103252</c:v>
                </c:pt>
                <c:pt idx="1575">
                  <c:v>0.87841606246513737</c:v>
                </c:pt>
                <c:pt idx="1576">
                  <c:v>0.87897378694924222</c:v>
                </c:pt>
                <c:pt idx="1577">
                  <c:v>0.87953151143334707</c:v>
                </c:pt>
                <c:pt idx="1578">
                  <c:v>0.88008923591745192</c:v>
                </c:pt>
                <c:pt idx="1579">
                  <c:v>0.88064696040155677</c:v>
                </c:pt>
                <c:pt idx="1580">
                  <c:v>0.88120468488566162</c:v>
                </c:pt>
                <c:pt idx="1581">
                  <c:v>0.88176240936976646</c:v>
                </c:pt>
                <c:pt idx="1582">
                  <c:v>0.88232013385387131</c:v>
                </c:pt>
                <c:pt idx="1583">
                  <c:v>0.88287785833797616</c:v>
                </c:pt>
                <c:pt idx="1584">
                  <c:v>0.88343558282208101</c:v>
                </c:pt>
                <c:pt idx="1585">
                  <c:v>0.88399330730618586</c:v>
                </c:pt>
                <c:pt idx="1586">
                  <c:v>0.88455103179029071</c:v>
                </c:pt>
                <c:pt idx="1587">
                  <c:v>0.88510875627439556</c:v>
                </c:pt>
                <c:pt idx="1588">
                  <c:v>0.88566648075850041</c:v>
                </c:pt>
                <c:pt idx="1589">
                  <c:v>0.88622420524260526</c:v>
                </c:pt>
                <c:pt idx="1590">
                  <c:v>0.88678192972671011</c:v>
                </c:pt>
                <c:pt idx="1591">
                  <c:v>0.88733965421081495</c:v>
                </c:pt>
                <c:pt idx="1592">
                  <c:v>0.8878973786949198</c:v>
                </c:pt>
                <c:pt idx="1593">
                  <c:v>0.88845510317902465</c:v>
                </c:pt>
                <c:pt idx="1594">
                  <c:v>0.8890128276631295</c:v>
                </c:pt>
                <c:pt idx="1595">
                  <c:v>0.88957055214723435</c:v>
                </c:pt>
                <c:pt idx="1596">
                  <c:v>0.8901282766313392</c:v>
                </c:pt>
                <c:pt idx="1597">
                  <c:v>0.89068600111544405</c:v>
                </c:pt>
                <c:pt idx="1598">
                  <c:v>0.8912437255995489</c:v>
                </c:pt>
                <c:pt idx="1599">
                  <c:v>0.89180145008365375</c:v>
                </c:pt>
                <c:pt idx="1600">
                  <c:v>0.8923591745677586</c:v>
                </c:pt>
                <c:pt idx="1601">
                  <c:v>0.89291689905186344</c:v>
                </c:pt>
                <c:pt idx="1602">
                  <c:v>0.89347462353596829</c:v>
                </c:pt>
                <c:pt idx="1603">
                  <c:v>0.89403234802007314</c:v>
                </c:pt>
                <c:pt idx="1604">
                  <c:v>0.89459007250417799</c:v>
                </c:pt>
                <c:pt idx="1605">
                  <c:v>0.89514779698828284</c:v>
                </c:pt>
                <c:pt idx="1606">
                  <c:v>0.89570552147238769</c:v>
                </c:pt>
                <c:pt idx="1607">
                  <c:v>0.89626324595649254</c:v>
                </c:pt>
                <c:pt idx="1608">
                  <c:v>0.89682097044059739</c:v>
                </c:pt>
                <c:pt idx="1609">
                  <c:v>0.89737869492470224</c:v>
                </c:pt>
                <c:pt idx="1610">
                  <c:v>0.89793641940880708</c:v>
                </c:pt>
                <c:pt idx="1611">
                  <c:v>0.89849414389291193</c:v>
                </c:pt>
                <c:pt idx="1612">
                  <c:v>0.89905186837701678</c:v>
                </c:pt>
                <c:pt idx="1613">
                  <c:v>0.89960959286112163</c:v>
                </c:pt>
                <c:pt idx="1614">
                  <c:v>0.90016731734522648</c:v>
                </c:pt>
                <c:pt idx="1615">
                  <c:v>0.90072504182933133</c:v>
                </c:pt>
                <c:pt idx="1616">
                  <c:v>0.90128276631343618</c:v>
                </c:pt>
                <c:pt idx="1617">
                  <c:v>0.90184049079754103</c:v>
                </c:pt>
                <c:pt idx="1618">
                  <c:v>0.90239821528164588</c:v>
                </c:pt>
                <c:pt idx="1619">
                  <c:v>0.90295593976575073</c:v>
                </c:pt>
                <c:pt idx="1620">
                  <c:v>0.90351366424985557</c:v>
                </c:pt>
                <c:pt idx="1621">
                  <c:v>0.90407138873396042</c:v>
                </c:pt>
                <c:pt idx="1622">
                  <c:v>0.90462911321806527</c:v>
                </c:pt>
                <c:pt idx="1623">
                  <c:v>0.90518683770217012</c:v>
                </c:pt>
                <c:pt idx="1624">
                  <c:v>0.90574456218627497</c:v>
                </c:pt>
                <c:pt idx="1625">
                  <c:v>0.90630228667037982</c:v>
                </c:pt>
                <c:pt idx="1626">
                  <c:v>0.90686001115448467</c:v>
                </c:pt>
                <c:pt idx="1627">
                  <c:v>0.90741773563858952</c:v>
                </c:pt>
                <c:pt idx="1628">
                  <c:v>0.90797546012269437</c:v>
                </c:pt>
                <c:pt idx="1629">
                  <c:v>0.90853318460679922</c:v>
                </c:pt>
                <c:pt idx="1630">
                  <c:v>0.90909090909090406</c:v>
                </c:pt>
                <c:pt idx="1631">
                  <c:v>0.90964863357500891</c:v>
                </c:pt>
                <c:pt idx="1632">
                  <c:v>0.91020635805911376</c:v>
                </c:pt>
                <c:pt idx="1633">
                  <c:v>0.91076408254321861</c:v>
                </c:pt>
                <c:pt idx="1634">
                  <c:v>0.91132180702732346</c:v>
                </c:pt>
                <c:pt idx="1635">
                  <c:v>0.91187953151142831</c:v>
                </c:pt>
                <c:pt idx="1636">
                  <c:v>0.91243725599553316</c:v>
                </c:pt>
                <c:pt idx="1637">
                  <c:v>0.91299498047963801</c:v>
                </c:pt>
                <c:pt idx="1638">
                  <c:v>0.91355270496374286</c:v>
                </c:pt>
                <c:pt idx="1639">
                  <c:v>0.91411042944784771</c:v>
                </c:pt>
                <c:pt idx="1640">
                  <c:v>0.91466815393195255</c:v>
                </c:pt>
                <c:pt idx="1641">
                  <c:v>0.9152258784160574</c:v>
                </c:pt>
                <c:pt idx="1642">
                  <c:v>0.91578360290016225</c:v>
                </c:pt>
                <c:pt idx="1643">
                  <c:v>0.9163413273842671</c:v>
                </c:pt>
                <c:pt idx="1644">
                  <c:v>0.91689905186837195</c:v>
                </c:pt>
                <c:pt idx="1645">
                  <c:v>0.9174567763524768</c:v>
                </c:pt>
                <c:pt idx="1646">
                  <c:v>0.91801450083658165</c:v>
                </c:pt>
                <c:pt idx="1647">
                  <c:v>0.9185722253206865</c:v>
                </c:pt>
                <c:pt idx="1648">
                  <c:v>0.91912994980479135</c:v>
                </c:pt>
                <c:pt idx="1649">
                  <c:v>0.9196876742888962</c:v>
                </c:pt>
                <c:pt idx="1650">
                  <c:v>0.92024539877300104</c:v>
                </c:pt>
                <c:pt idx="1651">
                  <c:v>0.92080312325710589</c:v>
                </c:pt>
                <c:pt idx="1652">
                  <c:v>0.92136084774121074</c:v>
                </c:pt>
                <c:pt idx="1653">
                  <c:v>0.92191857222531559</c:v>
                </c:pt>
                <c:pt idx="1654">
                  <c:v>0.92247629670942044</c:v>
                </c:pt>
                <c:pt idx="1655">
                  <c:v>0.92303402119352529</c:v>
                </c:pt>
                <c:pt idx="1656">
                  <c:v>0.92359174567763014</c:v>
                </c:pt>
                <c:pt idx="1657">
                  <c:v>0.92414947016173499</c:v>
                </c:pt>
                <c:pt idx="1658">
                  <c:v>0.92470719464583984</c:v>
                </c:pt>
                <c:pt idx="1659">
                  <c:v>0.92526491912994469</c:v>
                </c:pt>
                <c:pt idx="1660">
                  <c:v>0.92582264361404953</c:v>
                </c:pt>
                <c:pt idx="1661">
                  <c:v>0.92638036809815438</c:v>
                </c:pt>
                <c:pt idx="1662">
                  <c:v>0.92693809258225923</c:v>
                </c:pt>
                <c:pt idx="1663">
                  <c:v>0.92749581706636408</c:v>
                </c:pt>
                <c:pt idx="1664">
                  <c:v>0.92805354155046893</c:v>
                </c:pt>
                <c:pt idx="1665">
                  <c:v>0.92861126603457378</c:v>
                </c:pt>
                <c:pt idx="1666">
                  <c:v>0.92916899051867863</c:v>
                </c:pt>
                <c:pt idx="1667">
                  <c:v>0.92972671500278348</c:v>
                </c:pt>
                <c:pt idx="1668">
                  <c:v>0.93028443948688833</c:v>
                </c:pt>
                <c:pt idx="1669">
                  <c:v>0.93084216397099317</c:v>
                </c:pt>
                <c:pt idx="1670">
                  <c:v>0.93139988845509802</c:v>
                </c:pt>
                <c:pt idx="1671">
                  <c:v>0.93195761293920287</c:v>
                </c:pt>
                <c:pt idx="1672">
                  <c:v>0.93251533742330772</c:v>
                </c:pt>
                <c:pt idx="1673">
                  <c:v>0.93307306190741257</c:v>
                </c:pt>
                <c:pt idx="1674">
                  <c:v>0.93363078639151742</c:v>
                </c:pt>
                <c:pt idx="1675">
                  <c:v>0.93418851087562227</c:v>
                </c:pt>
                <c:pt idx="1676">
                  <c:v>0.93474623535972712</c:v>
                </c:pt>
                <c:pt idx="1677">
                  <c:v>0.93530395984383197</c:v>
                </c:pt>
                <c:pt idx="1678">
                  <c:v>0.93586168432793682</c:v>
                </c:pt>
                <c:pt idx="1679">
                  <c:v>0.93641940881204166</c:v>
                </c:pt>
                <c:pt idx="1680">
                  <c:v>0.93697713329614651</c:v>
                </c:pt>
                <c:pt idx="1681">
                  <c:v>0.93753485778025136</c:v>
                </c:pt>
                <c:pt idx="1682">
                  <c:v>0.93809258226435621</c:v>
                </c:pt>
                <c:pt idx="1683">
                  <c:v>0.93865030674846106</c:v>
                </c:pt>
                <c:pt idx="1684">
                  <c:v>0.93920803123256591</c:v>
                </c:pt>
                <c:pt idx="1685">
                  <c:v>0.93976575571667076</c:v>
                </c:pt>
                <c:pt idx="1686">
                  <c:v>0.94032348020077561</c:v>
                </c:pt>
                <c:pt idx="1687">
                  <c:v>0.94088120468488046</c:v>
                </c:pt>
                <c:pt idx="1688">
                  <c:v>0.94143892916898531</c:v>
                </c:pt>
                <c:pt idx="1689">
                  <c:v>0.94199665365309015</c:v>
                </c:pt>
                <c:pt idx="1690">
                  <c:v>0.942554378137195</c:v>
                </c:pt>
                <c:pt idx="1691">
                  <c:v>0.94311210262129985</c:v>
                </c:pt>
                <c:pt idx="1692">
                  <c:v>0.9436698271054047</c:v>
                </c:pt>
                <c:pt idx="1693">
                  <c:v>0.94422755158950955</c:v>
                </c:pt>
                <c:pt idx="1694">
                  <c:v>0.9447852760736144</c:v>
                </c:pt>
                <c:pt idx="1695">
                  <c:v>0.94534300055771925</c:v>
                </c:pt>
                <c:pt idx="1696">
                  <c:v>0.9459007250418241</c:v>
                </c:pt>
                <c:pt idx="1697">
                  <c:v>0.94645844952592895</c:v>
                </c:pt>
                <c:pt idx="1698">
                  <c:v>0.9470161740100338</c:v>
                </c:pt>
                <c:pt idx="1699">
                  <c:v>0.94757389849413864</c:v>
                </c:pt>
                <c:pt idx="1700">
                  <c:v>0.94813162297824349</c:v>
                </c:pt>
                <c:pt idx="1701">
                  <c:v>0.94868934746234834</c:v>
                </c:pt>
                <c:pt idx="1702">
                  <c:v>0.94924707194645319</c:v>
                </c:pt>
                <c:pt idx="1703">
                  <c:v>0.94980479643055804</c:v>
                </c:pt>
                <c:pt idx="1704">
                  <c:v>0.95036252091466289</c:v>
                </c:pt>
                <c:pt idx="1705">
                  <c:v>0.95092024539876774</c:v>
                </c:pt>
                <c:pt idx="1706">
                  <c:v>0.95147796988287259</c:v>
                </c:pt>
                <c:pt idx="1707">
                  <c:v>0.95203569436697744</c:v>
                </c:pt>
                <c:pt idx="1708">
                  <c:v>0.95259341885108229</c:v>
                </c:pt>
                <c:pt idx="1709">
                  <c:v>0.95315114333518713</c:v>
                </c:pt>
                <c:pt idx="1710">
                  <c:v>0.95370886781929198</c:v>
                </c:pt>
                <c:pt idx="1711">
                  <c:v>0.95426659230339683</c:v>
                </c:pt>
                <c:pt idx="1712">
                  <c:v>0.95482431678750168</c:v>
                </c:pt>
                <c:pt idx="1713">
                  <c:v>0.95538204127160653</c:v>
                </c:pt>
                <c:pt idx="1714">
                  <c:v>0.95593976575571138</c:v>
                </c:pt>
                <c:pt idx="1715">
                  <c:v>0.95649749023981623</c:v>
                </c:pt>
                <c:pt idx="1716">
                  <c:v>0.95705521472392108</c:v>
                </c:pt>
                <c:pt idx="1717">
                  <c:v>0.95761293920802593</c:v>
                </c:pt>
                <c:pt idx="1718">
                  <c:v>0.95817066369213078</c:v>
                </c:pt>
                <c:pt idx="1719">
                  <c:v>0.95872838817623562</c:v>
                </c:pt>
                <c:pt idx="1720">
                  <c:v>0.95928611266034047</c:v>
                </c:pt>
                <c:pt idx="1721">
                  <c:v>0.95984383714444532</c:v>
                </c:pt>
                <c:pt idx="1722">
                  <c:v>0.96040156162855017</c:v>
                </c:pt>
                <c:pt idx="1723">
                  <c:v>0.96095928611265502</c:v>
                </c:pt>
                <c:pt idx="1724">
                  <c:v>0.96151701059675987</c:v>
                </c:pt>
                <c:pt idx="1725">
                  <c:v>0.96207473508086472</c:v>
                </c:pt>
                <c:pt idx="1726">
                  <c:v>0.96263245956496957</c:v>
                </c:pt>
                <c:pt idx="1727">
                  <c:v>0.96319018404907442</c:v>
                </c:pt>
                <c:pt idx="1728">
                  <c:v>0.96374790853317926</c:v>
                </c:pt>
                <c:pt idx="1729">
                  <c:v>0.96430563301728411</c:v>
                </c:pt>
                <c:pt idx="1730">
                  <c:v>0.96486335750138896</c:v>
                </c:pt>
                <c:pt idx="1731">
                  <c:v>0.96542108198549381</c:v>
                </c:pt>
                <c:pt idx="1732">
                  <c:v>0.96597880646959866</c:v>
                </c:pt>
                <c:pt idx="1733">
                  <c:v>0.96653653095370351</c:v>
                </c:pt>
                <c:pt idx="1734">
                  <c:v>0.96709425543780836</c:v>
                </c:pt>
                <c:pt idx="1735">
                  <c:v>0.96765197992191321</c:v>
                </c:pt>
                <c:pt idx="1736">
                  <c:v>0.96820970440601806</c:v>
                </c:pt>
                <c:pt idx="1737">
                  <c:v>0.96876742889012291</c:v>
                </c:pt>
                <c:pt idx="1738">
                  <c:v>0.96932515337422775</c:v>
                </c:pt>
                <c:pt idx="1739">
                  <c:v>0.9698828778583326</c:v>
                </c:pt>
                <c:pt idx="1740">
                  <c:v>0.97044060234243745</c:v>
                </c:pt>
                <c:pt idx="1741">
                  <c:v>0.9709983268265423</c:v>
                </c:pt>
                <c:pt idx="1742">
                  <c:v>0.97155605131064715</c:v>
                </c:pt>
                <c:pt idx="1743">
                  <c:v>0.972113775794752</c:v>
                </c:pt>
                <c:pt idx="1744">
                  <c:v>0.97267150027885685</c:v>
                </c:pt>
                <c:pt idx="1745">
                  <c:v>0.9732292247629617</c:v>
                </c:pt>
                <c:pt idx="1746">
                  <c:v>0.97378694924706655</c:v>
                </c:pt>
                <c:pt idx="1747">
                  <c:v>0.9743446737311714</c:v>
                </c:pt>
                <c:pt idx="1748">
                  <c:v>0.97490239821527624</c:v>
                </c:pt>
                <c:pt idx="1749">
                  <c:v>0.97546012269938109</c:v>
                </c:pt>
                <c:pt idx="1750">
                  <c:v>0.97601784718348594</c:v>
                </c:pt>
                <c:pt idx="1751">
                  <c:v>0.97657557166759079</c:v>
                </c:pt>
                <c:pt idx="1752">
                  <c:v>0.97713329615169564</c:v>
                </c:pt>
                <c:pt idx="1753">
                  <c:v>0.97769102063580049</c:v>
                </c:pt>
                <c:pt idx="1754">
                  <c:v>0.97824874511990534</c:v>
                </c:pt>
                <c:pt idx="1755">
                  <c:v>0.97880646960401019</c:v>
                </c:pt>
                <c:pt idx="1756">
                  <c:v>0.97936419408811504</c:v>
                </c:pt>
                <c:pt idx="1757">
                  <c:v>0.97992191857221989</c:v>
                </c:pt>
                <c:pt idx="1758">
                  <c:v>0.98047964305632473</c:v>
                </c:pt>
                <c:pt idx="1759">
                  <c:v>0.98103736754042958</c:v>
                </c:pt>
                <c:pt idx="1760">
                  <c:v>0.98159509202453443</c:v>
                </c:pt>
                <c:pt idx="1761">
                  <c:v>0.98215281650863928</c:v>
                </c:pt>
                <c:pt idx="1762">
                  <c:v>0.98271054099274413</c:v>
                </c:pt>
                <c:pt idx="1763">
                  <c:v>0.98326826547684898</c:v>
                </c:pt>
                <c:pt idx="1764">
                  <c:v>0.98382598996095383</c:v>
                </c:pt>
                <c:pt idx="1765">
                  <c:v>0.98438371444505868</c:v>
                </c:pt>
                <c:pt idx="1766">
                  <c:v>0.98494143892916353</c:v>
                </c:pt>
                <c:pt idx="1767">
                  <c:v>0.98549916341326838</c:v>
                </c:pt>
                <c:pt idx="1768">
                  <c:v>0.98605688789737322</c:v>
                </c:pt>
                <c:pt idx="1769">
                  <c:v>0.98661461238147807</c:v>
                </c:pt>
                <c:pt idx="1770">
                  <c:v>0.98717233686558292</c:v>
                </c:pt>
                <c:pt idx="1771">
                  <c:v>0.98773006134968777</c:v>
                </c:pt>
                <c:pt idx="1772">
                  <c:v>0.98828778583379262</c:v>
                </c:pt>
                <c:pt idx="1773">
                  <c:v>0.98884551031789747</c:v>
                </c:pt>
                <c:pt idx="1774">
                  <c:v>0.98940323480200232</c:v>
                </c:pt>
                <c:pt idx="1775">
                  <c:v>0.98996095928610717</c:v>
                </c:pt>
                <c:pt idx="1776">
                  <c:v>0.99051868377021202</c:v>
                </c:pt>
                <c:pt idx="1777">
                  <c:v>0.99107640825431687</c:v>
                </c:pt>
                <c:pt idx="1778">
                  <c:v>0.99163413273842171</c:v>
                </c:pt>
                <c:pt idx="1779">
                  <c:v>0.99219185722252656</c:v>
                </c:pt>
                <c:pt idx="1780">
                  <c:v>0.99274958170663141</c:v>
                </c:pt>
                <c:pt idx="1781">
                  <c:v>0.99330730619073626</c:v>
                </c:pt>
                <c:pt idx="1782">
                  <c:v>0.99386503067484111</c:v>
                </c:pt>
                <c:pt idx="1783">
                  <c:v>0.99442275515894596</c:v>
                </c:pt>
                <c:pt idx="1784">
                  <c:v>0.99498047964305081</c:v>
                </c:pt>
                <c:pt idx="1785">
                  <c:v>0.99553820412715566</c:v>
                </c:pt>
                <c:pt idx="1786">
                  <c:v>0.99609592861126051</c:v>
                </c:pt>
                <c:pt idx="1787">
                  <c:v>0.99665365309536535</c:v>
                </c:pt>
                <c:pt idx="1788">
                  <c:v>0.9972113775794702</c:v>
                </c:pt>
                <c:pt idx="1789">
                  <c:v>0.99776910206357505</c:v>
                </c:pt>
                <c:pt idx="1790">
                  <c:v>0.9983268265476799</c:v>
                </c:pt>
                <c:pt idx="1791">
                  <c:v>0.99888455103178475</c:v>
                </c:pt>
                <c:pt idx="1792">
                  <c:v>0.9994422755158896</c:v>
                </c:pt>
                <c:pt idx="1793">
                  <c:v>0.99999999999999445</c:v>
                </c:pt>
              </c:numCache>
            </c:numRef>
          </c:xVal>
          <c:yVal>
            <c:numRef>
              <c:f>Combined!$E$2:$E$1797</c:f>
              <c:numCache>
                <c:formatCode>0%</c:formatCode>
                <c:ptCount val="1796"/>
                <c:pt idx="0">
                  <c:v>0</c:v>
                </c:pt>
                <c:pt idx="1">
                  <c:v>3.6141819846928762E-2</c:v>
                </c:pt>
                <c:pt idx="2">
                  <c:v>6.8544078846950574E-2</c:v>
                </c:pt>
                <c:pt idx="3">
                  <c:v>9.5756743202285166E-2</c:v>
                </c:pt>
                <c:pt idx="4">
                  <c:v>0.11449815747585095</c:v>
                </c:pt>
                <c:pt idx="5">
                  <c:v>0.12634918558252109</c:v>
                </c:pt>
                <c:pt idx="6">
                  <c:v>0.13350123198360261</c:v>
                </c:pt>
                <c:pt idx="7">
                  <c:v>0.13886526678441377</c:v>
                </c:pt>
                <c:pt idx="8">
                  <c:v>0.14419659405595167</c:v>
                </c:pt>
                <c:pt idx="9">
                  <c:v>0.14928806611281917</c:v>
                </c:pt>
                <c:pt idx="10">
                  <c:v>0.15430322060138243</c:v>
                </c:pt>
                <c:pt idx="11">
                  <c:v>0.1591548374435795</c:v>
                </c:pt>
                <c:pt idx="12">
                  <c:v>0.16398464926626108</c:v>
                </c:pt>
                <c:pt idx="13">
                  <c:v>0.16848738579621028</c:v>
                </c:pt>
                <c:pt idx="14">
                  <c:v>0.17251041189681865</c:v>
                </c:pt>
                <c:pt idx="15">
                  <c:v>0.17646802293888053</c:v>
                </c:pt>
                <c:pt idx="16">
                  <c:v>0.18040382896142693</c:v>
                </c:pt>
                <c:pt idx="17">
                  <c:v>0.18419790235712261</c:v>
                </c:pt>
                <c:pt idx="18">
                  <c:v>0.18786114563572534</c:v>
                </c:pt>
                <c:pt idx="19">
                  <c:v>0.19097926342644075</c:v>
                </c:pt>
                <c:pt idx="20">
                  <c:v>0.19401016113909419</c:v>
                </c:pt>
                <c:pt idx="21">
                  <c:v>0.19704105885174764</c:v>
                </c:pt>
                <c:pt idx="22">
                  <c:v>0.19976668629118419</c:v>
                </c:pt>
                <c:pt idx="23">
                  <c:v>0.20247050871110525</c:v>
                </c:pt>
                <c:pt idx="24">
                  <c:v>0.20516342862126857</c:v>
                </c:pt>
                <c:pt idx="25">
                  <c:v>0.20778003096312767</c:v>
                </c:pt>
                <c:pt idx="26">
                  <c:v>0.21039663330498676</c:v>
                </c:pt>
                <c:pt idx="27">
                  <c:v>0.21290421054926839</c:v>
                </c:pt>
                <c:pt idx="28">
                  <c:v>0.21540088528379228</c:v>
                </c:pt>
                <c:pt idx="29">
                  <c:v>0.21789756001831617</c:v>
                </c:pt>
                <c:pt idx="30">
                  <c:v>0.22039423475284006</c:v>
                </c:pt>
                <c:pt idx="31">
                  <c:v>0.22286910446784847</c:v>
                </c:pt>
                <c:pt idx="32">
                  <c:v>0.22528946163406813</c:v>
                </c:pt>
                <c:pt idx="33">
                  <c:v>0.22769891629053005</c:v>
                </c:pt>
                <c:pt idx="34">
                  <c:v>0.23002115086892999</c:v>
                </c:pt>
                <c:pt idx="35">
                  <c:v>0.23232158042781445</c:v>
                </c:pt>
                <c:pt idx="36">
                  <c:v>0.23461110747694117</c:v>
                </c:pt>
                <c:pt idx="37">
                  <c:v>0.23688973201631014</c:v>
                </c:pt>
                <c:pt idx="38">
                  <c:v>0.23911384400689037</c:v>
                </c:pt>
                <c:pt idx="39">
                  <c:v>0.24128344344868186</c:v>
                </c:pt>
                <c:pt idx="40">
                  <c:v>0.24338762783192688</c:v>
                </c:pt>
                <c:pt idx="41">
                  <c:v>0.24547000719565643</c:v>
                </c:pt>
                <c:pt idx="42">
                  <c:v>0.24755238655938597</c:v>
                </c:pt>
                <c:pt idx="43">
                  <c:v>0.24963476592311551</c:v>
                </c:pt>
                <c:pt idx="44">
                  <c:v>0.25169534026732954</c:v>
                </c:pt>
                <c:pt idx="45">
                  <c:v>0.25374501210178585</c:v>
                </c:pt>
                <c:pt idx="46">
                  <c:v>0.25579468393624216</c:v>
                </c:pt>
                <c:pt idx="47">
                  <c:v>0.25782255075118299</c:v>
                </c:pt>
                <c:pt idx="48">
                  <c:v>0.25980680752709279</c:v>
                </c:pt>
                <c:pt idx="49">
                  <c:v>0.2617692592834871</c:v>
                </c:pt>
                <c:pt idx="50">
                  <c:v>0.26368810100085044</c:v>
                </c:pt>
                <c:pt idx="51">
                  <c:v>0.26557423518894052</c:v>
                </c:pt>
                <c:pt idx="52">
                  <c:v>0.26744946686727289</c:v>
                </c:pt>
                <c:pt idx="53">
                  <c:v>0.26930289352608977</c:v>
                </c:pt>
                <c:pt idx="54">
                  <c:v>0.27114541767514888</c:v>
                </c:pt>
                <c:pt idx="55">
                  <c:v>0.27298794182420799</c:v>
                </c:pt>
                <c:pt idx="56">
                  <c:v>0.27478685593423613</c:v>
                </c:pt>
                <c:pt idx="57">
                  <c:v>0.2765748675345065</c:v>
                </c:pt>
                <c:pt idx="58">
                  <c:v>0.27835197662501915</c:v>
                </c:pt>
                <c:pt idx="59">
                  <c:v>0.28010728069601631</c:v>
                </c:pt>
                <c:pt idx="60">
                  <c:v>0.28185168225725571</c:v>
                </c:pt>
                <c:pt idx="61">
                  <c:v>0.28358518130873733</c:v>
                </c:pt>
                <c:pt idx="62">
                  <c:v>0.28530777785046124</c:v>
                </c:pt>
                <c:pt idx="63">
                  <c:v>0.28703037439218515</c:v>
                </c:pt>
                <c:pt idx="64">
                  <c:v>0.28874206842415129</c:v>
                </c:pt>
                <c:pt idx="65">
                  <c:v>0.29045376245611743</c:v>
                </c:pt>
                <c:pt idx="66">
                  <c:v>0.29215455397832585</c:v>
                </c:pt>
                <c:pt idx="67">
                  <c:v>0.29385534550053427</c:v>
                </c:pt>
                <c:pt idx="68">
                  <c:v>0.29554523451298492</c:v>
                </c:pt>
                <c:pt idx="69">
                  <c:v>0.29723512352543557</c:v>
                </c:pt>
                <c:pt idx="70">
                  <c:v>0.29892501253788623</c:v>
                </c:pt>
                <c:pt idx="71">
                  <c:v>0.30060399904057916</c:v>
                </c:pt>
                <c:pt idx="72">
                  <c:v>0.30227208303351433</c:v>
                </c:pt>
                <c:pt idx="73">
                  <c:v>0.30391836200693401</c:v>
                </c:pt>
                <c:pt idx="74">
                  <c:v>0.30555373847059591</c:v>
                </c:pt>
                <c:pt idx="75">
                  <c:v>0.30717821242450011</c:v>
                </c:pt>
                <c:pt idx="76">
                  <c:v>0.3088026863784043</c:v>
                </c:pt>
                <c:pt idx="77">
                  <c:v>0.31041625782255072</c:v>
                </c:pt>
                <c:pt idx="78">
                  <c:v>0.31201892675693943</c:v>
                </c:pt>
                <c:pt idx="79">
                  <c:v>0.31362159569132814</c:v>
                </c:pt>
                <c:pt idx="80">
                  <c:v>0.31521336211595907</c:v>
                </c:pt>
                <c:pt idx="81">
                  <c:v>0.31680512854059001</c:v>
                </c:pt>
                <c:pt idx="82">
                  <c:v>0.31837508994570546</c:v>
                </c:pt>
                <c:pt idx="83">
                  <c:v>0.31994505135082091</c:v>
                </c:pt>
                <c:pt idx="84">
                  <c:v>0.32151501275593636</c:v>
                </c:pt>
                <c:pt idx="85">
                  <c:v>0.32308497416105181</c:v>
                </c:pt>
                <c:pt idx="86">
                  <c:v>0.32465493556616726</c:v>
                </c:pt>
                <c:pt idx="87">
                  <c:v>0.32621399446152499</c:v>
                </c:pt>
                <c:pt idx="88">
                  <c:v>0.32777305335688273</c:v>
                </c:pt>
                <c:pt idx="89">
                  <c:v>0.32932120974248269</c:v>
                </c:pt>
                <c:pt idx="90">
                  <c:v>0.33086936612808265</c:v>
                </c:pt>
                <c:pt idx="91">
                  <c:v>0.33239571749416713</c:v>
                </c:pt>
                <c:pt idx="92">
                  <c:v>0.33392206886025161</c:v>
                </c:pt>
                <c:pt idx="93">
                  <c:v>0.33543751771657832</c:v>
                </c:pt>
                <c:pt idx="94">
                  <c:v>0.33695296657290502</c:v>
                </c:pt>
                <c:pt idx="95">
                  <c:v>0.33846841542923173</c:v>
                </c:pt>
                <c:pt idx="96">
                  <c:v>0.33998386428555843</c:v>
                </c:pt>
                <c:pt idx="97">
                  <c:v>0.34149931314188514</c:v>
                </c:pt>
                <c:pt idx="98">
                  <c:v>0.34300385948845413</c:v>
                </c:pt>
                <c:pt idx="99">
                  <c:v>0.34450840583502312</c:v>
                </c:pt>
                <c:pt idx="100">
                  <c:v>0.34601295218159211</c:v>
                </c:pt>
                <c:pt idx="101">
                  <c:v>0.34750659601840334</c:v>
                </c:pt>
                <c:pt idx="102">
                  <c:v>0.34898933734545684</c:v>
                </c:pt>
                <c:pt idx="103">
                  <c:v>0.35047207867251035</c:v>
                </c:pt>
                <c:pt idx="104">
                  <c:v>0.35195481999956385</c:v>
                </c:pt>
                <c:pt idx="105">
                  <c:v>0.35342665881685958</c:v>
                </c:pt>
                <c:pt idx="106">
                  <c:v>0.3548875951243976</c:v>
                </c:pt>
                <c:pt idx="107">
                  <c:v>0.35634853143193562</c:v>
                </c:pt>
                <c:pt idx="108">
                  <c:v>0.35780946773947364</c:v>
                </c:pt>
                <c:pt idx="109">
                  <c:v>0.35925950153725389</c:v>
                </c:pt>
                <c:pt idx="110">
                  <c:v>0.36069863282527637</c:v>
                </c:pt>
                <c:pt idx="111">
                  <c:v>0.36212686160354113</c:v>
                </c:pt>
                <c:pt idx="112">
                  <c:v>0.36355509038180589</c:v>
                </c:pt>
                <c:pt idx="113">
                  <c:v>0.36497241665031288</c:v>
                </c:pt>
                <c:pt idx="114">
                  <c:v>0.36637884040906216</c:v>
                </c:pt>
                <c:pt idx="115">
                  <c:v>0.36778526416781143</c:v>
                </c:pt>
                <c:pt idx="116">
                  <c:v>0.36919168792656071</c:v>
                </c:pt>
                <c:pt idx="117">
                  <c:v>0.37059811168530998</c:v>
                </c:pt>
                <c:pt idx="118">
                  <c:v>0.37199363293430149</c:v>
                </c:pt>
                <c:pt idx="119">
                  <c:v>0.37338915418329299</c:v>
                </c:pt>
                <c:pt idx="120">
                  <c:v>0.3747846754322845</c:v>
                </c:pt>
                <c:pt idx="121">
                  <c:v>0.376180196681276</c:v>
                </c:pt>
                <c:pt idx="122">
                  <c:v>0.37756481542050979</c:v>
                </c:pt>
                <c:pt idx="123">
                  <c:v>0.37894943415974358</c:v>
                </c:pt>
                <c:pt idx="124">
                  <c:v>0.3803231503892196</c:v>
                </c:pt>
                <c:pt idx="125">
                  <c:v>0.38169686661869562</c:v>
                </c:pt>
                <c:pt idx="126">
                  <c:v>0.38307058284817164</c:v>
                </c:pt>
                <c:pt idx="127">
                  <c:v>0.38443339656788994</c:v>
                </c:pt>
                <c:pt idx="128">
                  <c:v>0.38578530777785047</c:v>
                </c:pt>
                <c:pt idx="129">
                  <c:v>0.387137218987811</c:v>
                </c:pt>
                <c:pt idx="130">
                  <c:v>0.38848913019777154</c:v>
                </c:pt>
                <c:pt idx="131">
                  <c:v>0.3898301388979743</c:v>
                </c:pt>
                <c:pt idx="132">
                  <c:v>0.39117114759817706</c:v>
                </c:pt>
                <c:pt idx="133">
                  <c:v>0.39251215629837982</c:v>
                </c:pt>
                <c:pt idx="134">
                  <c:v>0.39384226248882487</c:v>
                </c:pt>
                <c:pt idx="135">
                  <c:v>0.39517236867926991</c:v>
                </c:pt>
                <c:pt idx="136">
                  <c:v>0.39649157235995719</c:v>
                </c:pt>
                <c:pt idx="137">
                  <c:v>0.39781077604064446</c:v>
                </c:pt>
                <c:pt idx="138">
                  <c:v>0.39911907721157402</c:v>
                </c:pt>
                <c:pt idx="139">
                  <c:v>0.40041647587274581</c:v>
                </c:pt>
                <c:pt idx="140">
                  <c:v>0.4017138745339176</c:v>
                </c:pt>
                <c:pt idx="141">
                  <c:v>0.40301127319508939</c:v>
                </c:pt>
                <c:pt idx="142">
                  <c:v>0.4042868668367457</c:v>
                </c:pt>
                <c:pt idx="143">
                  <c:v>0.405562460478402</c:v>
                </c:pt>
                <c:pt idx="144">
                  <c:v>0.40682715161030059</c:v>
                </c:pt>
                <c:pt idx="145">
                  <c:v>0.40809184274219917</c:v>
                </c:pt>
                <c:pt idx="146">
                  <c:v>0.40934563136433999</c:v>
                </c:pt>
                <c:pt idx="147">
                  <c:v>0.41059941998648081</c:v>
                </c:pt>
                <c:pt idx="148">
                  <c:v>0.41184230609886385</c:v>
                </c:pt>
                <c:pt idx="149">
                  <c:v>0.4130851922112469</c:v>
                </c:pt>
                <c:pt idx="150">
                  <c:v>0.41432807832362994</c:v>
                </c:pt>
                <c:pt idx="151">
                  <c:v>0.41556006192625528</c:v>
                </c:pt>
                <c:pt idx="152">
                  <c:v>0.41678114301912284</c:v>
                </c:pt>
                <c:pt idx="153">
                  <c:v>0.41800222411199039</c:v>
                </c:pt>
                <c:pt idx="154">
                  <c:v>0.41920150018534247</c:v>
                </c:pt>
                <c:pt idx="155">
                  <c:v>0.42040077625869454</c:v>
                </c:pt>
                <c:pt idx="156">
                  <c:v>0.4215891498222889</c:v>
                </c:pt>
                <c:pt idx="157">
                  <c:v>0.42277752338588326</c:v>
                </c:pt>
                <c:pt idx="158">
                  <c:v>0.42395499443971985</c:v>
                </c:pt>
                <c:pt idx="159">
                  <c:v>0.42513246549355643</c:v>
                </c:pt>
                <c:pt idx="160">
                  <c:v>0.42630993654739302</c:v>
                </c:pt>
                <c:pt idx="161">
                  <c:v>0.42748740760122961</c:v>
                </c:pt>
                <c:pt idx="162">
                  <c:v>0.42865397614530848</c:v>
                </c:pt>
                <c:pt idx="163">
                  <c:v>0.42980964217962958</c:v>
                </c:pt>
                <c:pt idx="164">
                  <c:v>0.43096530821395068</c:v>
                </c:pt>
                <c:pt idx="165">
                  <c:v>0.43212097424827178</c:v>
                </c:pt>
                <c:pt idx="166">
                  <c:v>0.43327664028259288</c:v>
                </c:pt>
                <c:pt idx="167">
                  <c:v>0.43443230631691399</c:v>
                </c:pt>
                <c:pt idx="168">
                  <c:v>0.43558797235123509</c:v>
                </c:pt>
                <c:pt idx="169">
                  <c:v>0.4367218333660407</c:v>
                </c:pt>
                <c:pt idx="170">
                  <c:v>0.43785569438084632</c:v>
                </c:pt>
                <c:pt idx="171">
                  <c:v>0.43897865288589416</c:v>
                </c:pt>
                <c:pt idx="172">
                  <c:v>0.440101611390942</c:v>
                </c:pt>
                <c:pt idx="173">
                  <c:v>0.44122456989598985</c:v>
                </c:pt>
                <c:pt idx="174">
                  <c:v>0.44234752840103769</c:v>
                </c:pt>
                <c:pt idx="175">
                  <c:v>0.44345958439632782</c:v>
                </c:pt>
                <c:pt idx="176">
                  <c:v>0.44457164039161795</c:v>
                </c:pt>
                <c:pt idx="177">
                  <c:v>0.44568369638690808</c:v>
                </c:pt>
                <c:pt idx="178">
                  <c:v>0.44679575238219821</c:v>
                </c:pt>
                <c:pt idx="179">
                  <c:v>0.44790780837748834</c:v>
                </c:pt>
                <c:pt idx="180">
                  <c:v>0.44901986437277847</c:v>
                </c:pt>
                <c:pt idx="181">
                  <c:v>0.45013192036806859</c:v>
                </c:pt>
                <c:pt idx="182">
                  <c:v>0.45124397636335872</c:v>
                </c:pt>
                <c:pt idx="183">
                  <c:v>0.45234512984889108</c:v>
                </c:pt>
                <c:pt idx="184">
                  <c:v>0.45344628333442344</c:v>
                </c:pt>
                <c:pt idx="185">
                  <c:v>0.4545474368199558</c:v>
                </c:pt>
                <c:pt idx="186">
                  <c:v>0.45564859030548815</c:v>
                </c:pt>
                <c:pt idx="187">
                  <c:v>0.4567388412812628</c:v>
                </c:pt>
                <c:pt idx="188">
                  <c:v>0.45782909225703744</c:v>
                </c:pt>
                <c:pt idx="189">
                  <c:v>0.45891934323281208</c:v>
                </c:pt>
                <c:pt idx="190">
                  <c:v>0.46000959420858673</c:v>
                </c:pt>
                <c:pt idx="191">
                  <c:v>0.46109984518436137</c:v>
                </c:pt>
                <c:pt idx="192">
                  <c:v>0.46219009616013601</c:v>
                </c:pt>
                <c:pt idx="193">
                  <c:v>0.46328034713591065</c:v>
                </c:pt>
                <c:pt idx="194">
                  <c:v>0.4643705981116853</c:v>
                </c:pt>
                <c:pt idx="195">
                  <c:v>0.46546084908745994</c:v>
                </c:pt>
                <c:pt idx="196">
                  <c:v>0.46655110006323458</c:v>
                </c:pt>
                <c:pt idx="197">
                  <c:v>0.46763044852925145</c:v>
                </c:pt>
                <c:pt idx="198">
                  <c:v>0.46870979699526832</c:v>
                </c:pt>
                <c:pt idx="199">
                  <c:v>0.4697891454612852</c:v>
                </c:pt>
                <c:pt idx="200">
                  <c:v>0.47086849392730207</c:v>
                </c:pt>
                <c:pt idx="201">
                  <c:v>0.47194784239331894</c:v>
                </c:pt>
                <c:pt idx="202">
                  <c:v>0.47302719085933581</c:v>
                </c:pt>
                <c:pt idx="203">
                  <c:v>0.47410653932535268</c:v>
                </c:pt>
                <c:pt idx="204">
                  <c:v>0.47517498528161184</c:v>
                </c:pt>
                <c:pt idx="205">
                  <c:v>0.476243431237871</c:v>
                </c:pt>
                <c:pt idx="206">
                  <c:v>0.47731187719413015</c:v>
                </c:pt>
                <c:pt idx="207">
                  <c:v>0.47838032315038931</c:v>
                </c:pt>
                <c:pt idx="208">
                  <c:v>0.47943786659689069</c:v>
                </c:pt>
                <c:pt idx="209">
                  <c:v>0.48049541004339208</c:v>
                </c:pt>
                <c:pt idx="210">
                  <c:v>0.48155295348989346</c:v>
                </c:pt>
                <c:pt idx="211">
                  <c:v>0.48261049693639485</c:v>
                </c:pt>
                <c:pt idx="212">
                  <c:v>0.48366804038289624</c:v>
                </c:pt>
                <c:pt idx="213">
                  <c:v>0.48472558382939762</c:v>
                </c:pt>
                <c:pt idx="214">
                  <c:v>0.48578312727589901</c:v>
                </c:pt>
                <c:pt idx="215">
                  <c:v>0.48682976821264262</c:v>
                </c:pt>
                <c:pt idx="216">
                  <c:v>0.48787640914938624</c:v>
                </c:pt>
                <c:pt idx="217">
                  <c:v>0.48892305008612985</c:v>
                </c:pt>
                <c:pt idx="218">
                  <c:v>0.48996969102287347</c:v>
                </c:pt>
                <c:pt idx="219">
                  <c:v>0.49100542944985937</c:v>
                </c:pt>
                <c:pt idx="220">
                  <c:v>0.49204116787684526</c:v>
                </c:pt>
                <c:pt idx="221">
                  <c:v>0.49307690630383116</c:v>
                </c:pt>
                <c:pt idx="222">
                  <c:v>0.49411264473081706</c:v>
                </c:pt>
                <c:pt idx="223">
                  <c:v>0.49514838315780296</c:v>
                </c:pt>
                <c:pt idx="224">
                  <c:v>0.49617321907503109</c:v>
                </c:pt>
                <c:pt idx="225">
                  <c:v>0.49719805499225922</c:v>
                </c:pt>
                <c:pt idx="226">
                  <c:v>0.49822289090948735</c:v>
                </c:pt>
                <c:pt idx="227">
                  <c:v>0.49924772682671548</c:v>
                </c:pt>
                <c:pt idx="228">
                  <c:v>0.50027256274394361</c:v>
                </c:pt>
                <c:pt idx="229">
                  <c:v>0.50129739866117173</c:v>
                </c:pt>
                <c:pt idx="230">
                  <c:v>0.50231133206864209</c:v>
                </c:pt>
                <c:pt idx="231">
                  <c:v>0.50332526547611245</c:v>
                </c:pt>
                <c:pt idx="232">
                  <c:v>0.50433919888358281</c:v>
                </c:pt>
                <c:pt idx="233">
                  <c:v>0.5053422297812955</c:v>
                </c:pt>
                <c:pt idx="234">
                  <c:v>0.5063452606790082</c:v>
                </c:pt>
                <c:pt idx="235">
                  <c:v>0.5073482915767209</c:v>
                </c:pt>
                <c:pt idx="236">
                  <c:v>0.50834041996467583</c:v>
                </c:pt>
                <c:pt idx="237">
                  <c:v>0.50933254835263075</c:v>
                </c:pt>
                <c:pt idx="238">
                  <c:v>0.51032467674058568</c:v>
                </c:pt>
                <c:pt idx="239">
                  <c:v>0.51131680512854061</c:v>
                </c:pt>
                <c:pt idx="240">
                  <c:v>0.51230893351649553</c:v>
                </c:pt>
                <c:pt idx="241">
                  <c:v>0.51330106190445046</c:v>
                </c:pt>
                <c:pt idx="242">
                  <c:v>0.51429319029240539</c:v>
                </c:pt>
                <c:pt idx="243">
                  <c:v>0.51527441617060254</c:v>
                </c:pt>
                <c:pt idx="244">
                  <c:v>0.5162556420487997</c:v>
                </c:pt>
                <c:pt idx="245">
                  <c:v>0.51723686792699686</c:v>
                </c:pt>
                <c:pt idx="246">
                  <c:v>0.51820719129543624</c:v>
                </c:pt>
                <c:pt idx="247">
                  <c:v>0.51917751466387563</c:v>
                </c:pt>
                <c:pt idx="248">
                  <c:v>0.52014783803231501</c:v>
                </c:pt>
                <c:pt idx="249">
                  <c:v>0.52110725889099663</c:v>
                </c:pt>
                <c:pt idx="250">
                  <c:v>0.52206667974967824</c:v>
                </c:pt>
                <c:pt idx="251">
                  <c:v>0.52302610060835986</c:v>
                </c:pt>
                <c:pt idx="252">
                  <c:v>0.52398552146704147</c:v>
                </c:pt>
                <c:pt idx="253">
                  <c:v>0.52493403981596543</c:v>
                </c:pt>
                <c:pt idx="254">
                  <c:v>0.52588255816488938</c:v>
                </c:pt>
                <c:pt idx="255">
                  <c:v>0.52683107651381333</c:v>
                </c:pt>
                <c:pt idx="256">
                  <c:v>0.52777959486273729</c:v>
                </c:pt>
                <c:pt idx="257">
                  <c:v>0.52871721070190347</c:v>
                </c:pt>
                <c:pt idx="258">
                  <c:v>0.52965482654106966</c:v>
                </c:pt>
                <c:pt idx="259">
                  <c:v>0.53059244238023584</c:v>
                </c:pt>
                <c:pt idx="260">
                  <c:v>0.53153005821940202</c:v>
                </c:pt>
                <c:pt idx="261">
                  <c:v>0.53245677154881044</c:v>
                </c:pt>
                <c:pt idx="262">
                  <c:v>0.53338348487821885</c:v>
                </c:pt>
                <c:pt idx="263">
                  <c:v>0.53431019820762726</c:v>
                </c:pt>
                <c:pt idx="264">
                  <c:v>0.5352260090272779</c:v>
                </c:pt>
                <c:pt idx="265">
                  <c:v>0.53614181984692855</c:v>
                </c:pt>
                <c:pt idx="266">
                  <c:v>0.53705763066657919</c:v>
                </c:pt>
                <c:pt idx="267">
                  <c:v>0.53797344148622983</c:v>
                </c:pt>
                <c:pt idx="268">
                  <c:v>0.53888925230588047</c:v>
                </c:pt>
                <c:pt idx="269">
                  <c:v>0.53979416061577346</c:v>
                </c:pt>
                <c:pt idx="270">
                  <c:v>0.54069906892566644</c:v>
                </c:pt>
                <c:pt idx="271">
                  <c:v>0.54160397723555942</c:v>
                </c:pt>
                <c:pt idx="272">
                  <c:v>0.5425088855454524</c:v>
                </c:pt>
                <c:pt idx="273">
                  <c:v>0.54341379385534538</c:v>
                </c:pt>
                <c:pt idx="274">
                  <c:v>0.54431870216523837</c:v>
                </c:pt>
                <c:pt idx="275">
                  <c:v>0.54522361047513135</c:v>
                </c:pt>
                <c:pt idx="276">
                  <c:v>0.54612851878502433</c:v>
                </c:pt>
                <c:pt idx="277">
                  <c:v>0.54702252458515954</c:v>
                </c:pt>
                <c:pt idx="278">
                  <c:v>0.54791653038529475</c:v>
                </c:pt>
                <c:pt idx="279">
                  <c:v>0.54881053618542996</c:v>
                </c:pt>
                <c:pt idx="280">
                  <c:v>0.54970454198556518</c:v>
                </c:pt>
                <c:pt idx="281">
                  <c:v>0.55058764527594262</c:v>
                </c:pt>
                <c:pt idx="282">
                  <c:v>0.55147074856632006</c:v>
                </c:pt>
                <c:pt idx="283">
                  <c:v>0.5523538518566975</c:v>
                </c:pt>
                <c:pt idx="284">
                  <c:v>0.55323695514707494</c:v>
                </c:pt>
                <c:pt idx="285">
                  <c:v>0.55412005843745238</c:v>
                </c:pt>
                <c:pt idx="286">
                  <c:v>0.55500316172782982</c:v>
                </c:pt>
                <c:pt idx="287">
                  <c:v>0.55588626501820726</c:v>
                </c:pt>
                <c:pt idx="288">
                  <c:v>0.55675846579882693</c:v>
                </c:pt>
                <c:pt idx="289">
                  <c:v>0.5576306665794466</c:v>
                </c:pt>
                <c:pt idx="290">
                  <c:v>0.55850286736006627</c:v>
                </c:pt>
                <c:pt idx="291">
                  <c:v>0.55937506814068594</c:v>
                </c:pt>
                <c:pt idx="292">
                  <c:v>0.56024726892130561</c:v>
                </c:pt>
                <c:pt idx="293">
                  <c:v>0.56110856719216751</c:v>
                </c:pt>
                <c:pt idx="294">
                  <c:v>0.56196986546302941</c:v>
                </c:pt>
                <c:pt idx="295">
                  <c:v>0.5628311637338913</c:v>
                </c:pt>
                <c:pt idx="296">
                  <c:v>0.5636924620047532</c:v>
                </c:pt>
                <c:pt idx="297">
                  <c:v>0.5645537602756151</c:v>
                </c:pt>
                <c:pt idx="298">
                  <c:v>0.56540415603671934</c:v>
                </c:pt>
                <c:pt idx="299">
                  <c:v>0.56625455179782358</c:v>
                </c:pt>
                <c:pt idx="300">
                  <c:v>0.56710494755892782</c:v>
                </c:pt>
                <c:pt idx="301">
                  <c:v>0.56795534332003206</c:v>
                </c:pt>
                <c:pt idx="302">
                  <c:v>0.5688057390811363</c:v>
                </c:pt>
                <c:pt idx="303">
                  <c:v>0.56965613484224054</c:v>
                </c:pt>
                <c:pt idx="304">
                  <c:v>0.57050653060334477</c:v>
                </c:pt>
                <c:pt idx="305">
                  <c:v>0.57135692636444901</c:v>
                </c:pt>
                <c:pt idx="306">
                  <c:v>0.57220732212555325</c:v>
                </c:pt>
                <c:pt idx="307">
                  <c:v>0.57304681537689972</c:v>
                </c:pt>
                <c:pt idx="308">
                  <c:v>0.57388630862824619</c:v>
                </c:pt>
                <c:pt idx="309">
                  <c:v>0.57471489936983489</c:v>
                </c:pt>
                <c:pt idx="310">
                  <c:v>0.57554349011142358</c:v>
                </c:pt>
                <c:pt idx="311">
                  <c:v>0.57637208085301228</c:v>
                </c:pt>
                <c:pt idx="312">
                  <c:v>0.57720067159460098</c:v>
                </c:pt>
                <c:pt idx="313">
                  <c:v>0.57802926233618968</c:v>
                </c:pt>
                <c:pt idx="314">
                  <c:v>0.57885785307777837</c:v>
                </c:pt>
                <c:pt idx="315">
                  <c:v>0.5796755413096093</c:v>
                </c:pt>
                <c:pt idx="316">
                  <c:v>0.58049322954144023</c:v>
                </c:pt>
                <c:pt idx="317">
                  <c:v>0.58131091777327115</c:v>
                </c:pt>
                <c:pt idx="318">
                  <c:v>0.58212860600510208</c:v>
                </c:pt>
                <c:pt idx="319">
                  <c:v>0.582946294236933</c:v>
                </c:pt>
                <c:pt idx="320">
                  <c:v>0.58376398246876393</c:v>
                </c:pt>
                <c:pt idx="321">
                  <c:v>0.58458167070059486</c:v>
                </c:pt>
                <c:pt idx="322">
                  <c:v>0.58539935893242578</c:v>
                </c:pt>
                <c:pt idx="323">
                  <c:v>0.58621704716425671</c:v>
                </c:pt>
                <c:pt idx="324">
                  <c:v>0.58702383288632998</c:v>
                </c:pt>
                <c:pt idx="325">
                  <c:v>0.58783061860840324</c:v>
                </c:pt>
                <c:pt idx="326">
                  <c:v>0.58863740433047651</c:v>
                </c:pt>
                <c:pt idx="327">
                  <c:v>0.58944419005254978</c:v>
                </c:pt>
                <c:pt idx="328">
                  <c:v>0.59025097577462304</c:v>
                </c:pt>
                <c:pt idx="329">
                  <c:v>0.59105776149669631</c:v>
                </c:pt>
                <c:pt idx="330">
                  <c:v>0.59186454721876958</c:v>
                </c:pt>
                <c:pt idx="331">
                  <c:v>0.59266043043108507</c:v>
                </c:pt>
                <c:pt idx="332">
                  <c:v>0.59345631364340057</c:v>
                </c:pt>
                <c:pt idx="333">
                  <c:v>0.59425219685571606</c:v>
                </c:pt>
                <c:pt idx="334">
                  <c:v>0.59504808006803156</c:v>
                </c:pt>
                <c:pt idx="335">
                  <c:v>0.59584396328034706</c:v>
                </c:pt>
                <c:pt idx="336">
                  <c:v>0.59663984649266255</c:v>
                </c:pt>
                <c:pt idx="337">
                  <c:v>0.59743572970497805</c:v>
                </c:pt>
                <c:pt idx="338">
                  <c:v>0.59823161291729354</c:v>
                </c:pt>
                <c:pt idx="339">
                  <c:v>0.59902749612960904</c:v>
                </c:pt>
                <c:pt idx="340">
                  <c:v>0.59981247683216676</c:v>
                </c:pt>
                <c:pt idx="341">
                  <c:v>0.60059745753472449</c:v>
                </c:pt>
                <c:pt idx="342">
                  <c:v>0.60137153572752444</c:v>
                </c:pt>
                <c:pt idx="343">
                  <c:v>0.6021456139203244</c:v>
                </c:pt>
                <c:pt idx="344">
                  <c:v>0.60291969211312435</c:v>
                </c:pt>
                <c:pt idx="345">
                  <c:v>0.6036937703059243</c:v>
                </c:pt>
                <c:pt idx="346">
                  <c:v>0.60446784849872426</c:v>
                </c:pt>
                <c:pt idx="347">
                  <c:v>0.60524192669152421</c:v>
                </c:pt>
                <c:pt idx="348">
                  <c:v>0.60601600488432417</c:v>
                </c:pt>
                <c:pt idx="349">
                  <c:v>0.60679008307712412</c:v>
                </c:pt>
                <c:pt idx="350">
                  <c:v>0.60756416126992407</c:v>
                </c:pt>
                <c:pt idx="351">
                  <c:v>0.60833823946272403</c:v>
                </c:pt>
                <c:pt idx="352">
                  <c:v>0.60910141514576621</c:v>
                </c:pt>
                <c:pt idx="353">
                  <c:v>0.60986459082880839</c:v>
                </c:pt>
                <c:pt idx="354">
                  <c:v>0.61062776651185058</c:v>
                </c:pt>
                <c:pt idx="355">
                  <c:v>0.61139094219489276</c:v>
                </c:pt>
                <c:pt idx="356">
                  <c:v>0.61215411787793494</c:v>
                </c:pt>
                <c:pt idx="357">
                  <c:v>0.61291729356097713</c:v>
                </c:pt>
                <c:pt idx="358">
                  <c:v>0.61368046924401931</c:v>
                </c:pt>
                <c:pt idx="359">
                  <c:v>0.61444364492706149</c:v>
                </c:pt>
                <c:pt idx="360">
                  <c:v>0.61520682061010368</c:v>
                </c:pt>
                <c:pt idx="361">
                  <c:v>0.6159590937833882</c:v>
                </c:pt>
                <c:pt idx="362">
                  <c:v>0.61671136695667272</c:v>
                </c:pt>
                <c:pt idx="363">
                  <c:v>0.61746364012995725</c:v>
                </c:pt>
                <c:pt idx="364">
                  <c:v>0.61821591330324177</c:v>
                </c:pt>
                <c:pt idx="365">
                  <c:v>0.61896818647652629</c:v>
                </c:pt>
                <c:pt idx="366">
                  <c:v>0.61972045964981082</c:v>
                </c:pt>
                <c:pt idx="367">
                  <c:v>0.62047273282309534</c:v>
                </c:pt>
                <c:pt idx="368">
                  <c:v>0.62122500599637986</c:v>
                </c:pt>
                <c:pt idx="369">
                  <c:v>0.62197727916966439</c:v>
                </c:pt>
                <c:pt idx="370">
                  <c:v>0.62272955234294891</c:v>
                </c:pt>
                <c:pt idx="371">
                  <c:v>0.62347092300647566</c:v>
                </c:pt>
                <c:pt idx="372">
                  <c:v>0.62421229367000242</c:v>
                </c:pt>
                <c:pt idx="373">
                  <c:v>0.62495366433352917</c:v>
                </c:pt>
                <c:pt idx="374">
                  <c:v>0.62569503499705592</c:v>
                </c:pt>
                <c:pt idx="375">
                  <c:v>0.62643640566058267</c:v>
                </c:pt>
                <c:pt idx="376">
                  <c:v>0.62717777632410943</c:v>
                </c:pt>
                <c:pt idx="377">
                  <c:v>0.62791914698763618</c:v>
                </c:pt>
                <c:pt idx="378">
                  <c:v>0.62864961514140516</c:v>
                </c:pt>
                <c:pt idx="379">
                  <c:v>0.62938008329517414</c:v>
                </c:pt>
                <c:pt idx="380">
                  <c:v>0.63011055144894312</c:v>
                </c:pt>
                <c:pt idx="381">
                  <c:v>0.63084101960271211</c:v>
                </c:pt>
                <c:pt idx="382">
                  <c:v>0.63157148775648109</c:v>
                </c:pt>
                <c:pt idx="383">
                  <c:v>0.63230195591025007</c:v>
                </c:pt>
                <c:pt idx="384">
                  <c:v>0.63303242406401905</c:v>
                </c:pt>
                <c:pt idx="385">
                  <c:v>0.63376289221778803</c:v>
                </c:pt>
                <c:pt idx="386">
                  <c:v>0.63449336037155701</c:v>
                </c:pt>
                <c:pt idx="387">
                  <c:v>0.63521292601556822</c:v>
                </c:pt>
                <c:pt idx="388">
                  <c:v>0.63593249165957944</c:v>
                </c:pt>
                <c:pt idx="389">
                  <c:v>0.63665205730359065</c:v>
                </c:pt>
                <c:pt idx="390">
                  <c:v>0.63737162294760186</c:v>
                </c:pt>
                <c:pt idx="391">
                  <c:v>0.63809118859161307</c:v>
                </c:pt>
                <c:pt idx="392">
                  <c:v>0.63881075423562428</c:v>
                </c:pt>
                <c:pt idx="393">
                  <c:v>0.63953031987963549</c:v>
                </c:pt>
                <c:pt idx="394">
                  <c:v>0.6402498855236467</c:v>
                </c:pt>
                <c:pt idx="395">
                  <c:v>0.64096945116765791</c:v>
                </c:pt>
                <c:pt idx="396">
                  <c:v>0.64168901681166912</c:v>
                </c:pt>
                <c:pt idx="397">
                  <c:v>0.64239767994592267</c:v>
                </c:pt>
                <c:pt idx="398">
                  <c:v>0.64310634308017622</c:v>
                </c:pt>
                <c:pt idx="399">
                  <c:v>0.64381500621442977</c:v>
                </c:pt>
                <c:pt idx="400">
                  <c:v>0.64452366934868333</c:v>
                </c:pt>
                <c:pt idx="401">
                  <c:v>0.64523233248293688</c:v>
                </c:pt>
                <c:pt idx="402">
                  <c:v>0.64594099561719043</c:v>
                </c:pt>
                <c:pt idx="403">
                  <c:v>0.64664965875144398</c:v>
                </c:pt>
                <c:pt idx="404">
                  <c:v>0.64735832188569753</c:v>
                </c:pt>
                <c:pt idx="405">
                  <c:v>0.64806698501995108</c:v>
                </c:pt>
                <c:pt idx="406">
                  <c:v>0.64876474564444686</c:v>
                </c:pt>
                <c:pt idx="407">
                  <c:v>0.64946250626894264</c:v>
                </c:pt>
                <c:pt idx="408">
                  <c:v>0.65016026689343842</c:v>
                </c:pt>
                <c:pt idx="409">
                  <c:v>0.6508580275179342</c:v>
                </c:pt>
                <c:pt idx="410">
                  <c:v>0.65155578814242998</c:v>
                </c:pt>
                <c:pt idx="411">
                  <c:v>0.65225354876692576</c:v>
                </c:pt>
                <c:pt idx="412">
                  <c:v>0.65295130939142154</c:v>
                </c:pt>
                <c:pt idx="413">
                  <c:v>0.65364907001591732</c:v>
                </c:pt>
                <c:pt idx="414">
                  <c:v>0.6543468306404131</c:v>
                </c:pt>
                <c:pt idx="415">
                  <c:v>0.65504459126490888</c:v>
                </c:pt>
                <c:pt idx="416">
                  <c:v>0.65574235188940466</c:v>
                </c:pt>
                <c:pt idx="417">
                  <c:v>0.65644011251390044</c:v>
                </c:pt>
                <c:pt idx="418">
                  <c:v>0.65712697062863845</c:v>
                </c:pt>
                <c:pt idx="419">
                  <c:v>0.65781382874337646</c:v>
                </c:pt>
                <c:pt idx="420">
                  <c:v>0.65850068685811447</c:v>
                </c:pt>
                <c:pt idx="421">
                  <c:v>0.65918754497285248</c:v>
                </c:pt>
                <c:pt idx="422">
                  <c:v>0.65987440308759049</c:v>
                </c:pt>
                <c:pt idx="423">
                  <c:v>0.6605612612023285</c:v>
                </c:pt>
                <c:pt idx="424">
                  <c:v>0.66124811931706651</c:v>
                </c:pt>
                <c:pt idx="425">
                  <c:v>0.66193497743180452</c:v>
                </c:pt>
                <c:pt idx="426">
                  <c:v>0.66261093303678475</c:v>
                </c:pt>
                <c:pt idx="427">
                  <c:v>0.66328688864176499</c:v>
                </c:pt>
                <c:pt idx="428">
                  <c:v>0.66396284424674523</c:v>
                </c:pt>
                <c:pt idx="429">
                  <c:v>0.66463879985172547</c:v>
                </c:pt>
                <c:pt idx="430">
                  <c:v>0.66531475545670571</c:v>
                </c:pt>
                <c:pt idx="431">
                  <c:v>0.66599071106168595</c:v>
                </c:pt>
                <c:pt idx="432">
                  <c:v>0.66666666666666619</c:v>
                </c:pt>
                <c:pt idx="433">
                  <c:v>0.66734262227164642</c:v>
                </c:pt>
                <c:pt idx="434">
                  <c:v>0.66801857787662666</c:v>
                </c:pt>
                <c:pt idx="435">
                  <c:v>0.6686945334816069</c:v>
                </c:pt>
                <c:pt idx="436">
                  <c:v>0.66937048908658714</c:v>
                </c:pt>
                <c:pt idx="437">
                  <c:v>0.67004644469156738</c:v>
                </c:pt>
                <c:pt idx="438">
                  <c:v>0.67072240029654762</c:v>
                </c:pt>
                <c:pt idx="439">
                  <c:v>0.67139835590152785</c:v>
                </c:pt>
                <c:pt idx="440">
                  <c:v>0.67207431150650809</c:v>
                </c:pt>
                <c:pt idx="441">
                  <c:v>0.67273936460173056</c:v>
                </c:pt>
                <c:pt idx="442">
                  <c:v>0.67340441769695303</c:v>
                </c:pt>
                <c:pt idx="443">
                  <c:v>0.6740694707921755</c:v>
                </c:pt>
                <c:pt idx="444">
                  <c:v>0.67473452388739796</c:v>
                </c:pt>
                <c:pt idx="445">
                  <c:v>0.67539957698262043</c:v>
                </c:pt>
                <c:pt idx="446">
                  <c:v>0.6760646300778429</c:v>
                </c:pt>
                <c:pt idx="447">
                  <c:v>0.67672968317306537</c:v>
                </c:pt>
                <c:pt idx="448">
                  <c:v>0.67739473626828783</c:v>
                </c:pt>
                <c:pt idx="449">
                  <c:v>0.6780597893635103</c:v>
                </c:pt>
                <c:pt idx="450">
                  <c:v>0.67872484245873277</c:v>
                </c:pt>
                <c:pt idx="451">
                  <c:v>0.67938989555395524</c:v>
                </c:pt>
                <c:pt idx="452">
                  <c:v>0.6800549486491777</c:v>
                </c:pt>
                <c:pt idx="453">
                  <c:v>0.68072000174440017</c:v>
                </c:pt>
                <c:pt idx="454">
                  <c:v>0.68138505483962264</c:v>
                </c:pt>
                <c:pt idx="455">
                  <c:v>0.68205010793484511</c:v>
                </c:pt>
                <c:pt idx="456">
                  <c:v>0.68270425852030991</c:v>
                </c:pt>
                <c:pt idx="457">
                  <c:v>0.68335840910577472</c:v>
                </c:pt>
                <c:pt idx="458">
                  <c:v>0.68401255969123953</c:v>
                </c:pt>
                <c:pt idx="459">
                  <c:v>0.68466671027670434</c:v>
                </c:pt>
                <c:pt idx="460">
                  <c:v>0.68532086086216915</c:v>
                </c:pt>
                <c:pt idx="461">
                  <c:v>0.68597501144763395</c:v>
                </c:pt>
                <c:pt idx="462">
                  <c:v>0.68662916203309876</c:v>
                </c:pt>
                <c:pt idx="463">
                  <c:v>0.68728331261856357</c:v>
                </c:pt>
                <c:pt idx="464">
                  <c:v>0.68793746320402838</c:v>
                </c:pt>
                <c:pt idx="465">
                  <c:v>0.68859161378949318</c:v>
                </c:pt>
                <c:pt idx="466">
                  <c:v>0.68924576437495799</c:v>
                </c:pt>
                <c:pt idx="467">
                  <c:v>0.6898999149604228</c:v>
                </c:pt>
                <c:pt idx="468">
                  <c:v>0.69055406554588761</c:v>
                </c:pt>
                <c:pt idx="469">
                  <c:v>0.69120821613135242</c:v>
                </c:pt>
                <c:pt idx="470">
                  <c:v>0.69185146420705945</c:v>
                </c:pt>
                <c:pt idx="471">
                  <c:v>0.69249471228276649</c:v>
                </c:pt>
                <c:pt idx="472">
                  <c:v>0.69313796035847353</c:v>
                </c:pt>
                <c:pt idx="473">
                  <c:v>0.69378120843418056</c:v>
                </c:pt>
                <c:pt idx="474">
                  <c:v>0.6944244565098876</c:v>
                </c:pt>
                <c:pt idx="475">
                  <c:v>0.69506770458559464</c:v>
                </c:pt>
                <c:pt idx="476">
                  <c:v>0.69571095266130167</c:v>
                </c:pt>
                <c:pt idx="477">
                  <c:v>0.69635420073700871</c:v>
                </c:pt>
                <c:pt idx="478">
                  <c:v>0.69699744881271575</c:v>
                </c:pt>
                <c:pt idx="479">
                  <c:v>0.69762979437866501</c:v>
                </c:pt>
                <c:pt idx="480">
                  <c:v>0.69826213994461428</c:v>
                </c:pt>
                <c:pt idx="481">
                  <c:v>0.69889448551056355</c:v>
                </c:pt>
                <c:pt idx="482">
                  <c:v>0.69952683107651281</c:v>
                </c:pt>
                <c:pt idx="483">
                  <c:v>0.70015917664246208</c:v>
                </c:pt>
                <c:pt idx="484">
                  <c:v>0.70079152220841134</c:v>
                </c:pt>
                <c:pt idx="485">
                  <c:v>0.70142386777436061</c:v>
                </c:pt>
                <c:pt idx="486">
                  <c:v>0.70205621334030988</c:v>
                </c:pt>
                <c:pt idx="487">
                  <c:v>0.70268855890625914</c:v>
                </c:pt>
                <c:pt idx="488">
                  <c:v>0.70332090447220841</c:v>
                </c:pt>
                <c:pt idx="489">
                  <c:v>0.70395325003815767</c:v>
                </c:pt>
                <c:pt idx="490">
                  <c:v>0.70458559560410694</c:v>
                </c:pt>
                <c:pt idx="491">
                  <c:v>0.70520703866029844</c:v>
                </c:pt>
                <c:pt idx="492">
                  <c:v>0.70582848171648993</c:v>
                </c:pt>
                <c:pt idx="493">
                  <c:v>0.70644992477268143</c:v>
                </c:pt>
                <c:pt idx="494">
                  <c:v>0.70707136782887292</c:v>
                </c:pt>
                <c:pt idx="495">
                  <c:v>0.70769281088506442</c:v>
                </c:pt>
                <c:pt idx="496">
                  <c:v>0.70831425394125591</c:v>
                </c:pt>
                <c:pt idx="497">
                  <c:v>0.70893569699744741</c:v>
                </c:pt>
                <c:pt idx="498">
                  <c:v>0.7095571400536389</c:v>
                </c:pt>
                <c:pt idx="499">
                  <c:v>0.7101785831098304</c:v>
                </c:pt>
                <c:pt idx="500">
                  <c:v>0.71080002616602189</c:v>
                </c:pt>
                <c:pt idx="501">
                  <c:v>0.71142146922221339</c:v>
                </c:pt>
                <c:pt idx="502">
                  <c:v>0.71204291227840488</c:v>
                </c:pt>
                <c:pt idx="503">
                  <c:v>0.71266435533459638</c:v>
                </c:pt>
                <c:pt idx="504">
                  <c:v>0.71327489588103021</c:v>
                </c:pt>
                <c:pt idx="505">
                  <c:v>0.71388543642746405</c:v>
                </c:pt>
                <c:pt idx="506">
                  <c:v>0.71449597697389788</c:v>
                </c:pt>
                <c:pt idx="507">
                  <c:v>0.71510651752033172</c:v>
                </c:pt>
                <c:pt idx="508">
                  <c:v>0.71571705806676555</c:v>
                </c:pt>
                <c:pt idx="509">
                  <c:v>0.71632759861319939</c:v>
                </c:pt>
                <c:pt idx="510">
                  <c:v>0.71693813915963323</c:v>
                </c:pt>
                <c:pt idx="511">
                  <c:v>0.71754867970606706</c:v>
                </c:pt>
                <c:pt idx="512">
                  <c:v>0.7181592202525009</c:v>
                </c:pt>
                <c:pt idx="513">
                  <c:v>0.71875885828917696</c:v>
                </c:pt>
                <c:pt idx="514">
                  <c:v>0.71935849632585303</c:v>
                </c:pt>
                <c:pt idx="515">
                  <c:v>0.71995813436252909</c:v>
                </c:pt>
                <c:pt idx="516">
                  <c:v>0.72055777239920515</c:v>
                </c:pt>
                <c:pt idx="517">
                  <c:v>0.72115741043588122</c:v>
                </c:pt>
                <c:pt idx="518">
                  <c:v>0.72175704847255728</c:v>
                </c:pt>
                <c:pt idx="519">
                  <c:v>0.72235668650923335</c:v>
                </c:pt>
                <c:pt idx="520">
                  <c:v>0.72295632454590941</c:v>
                </c:pt>
                <c:pt idx="521">
                  <c:v>0.72355596258258548</c:v>
                </c:pt>
                <c:pt idx="522">
                  <c:v>0.72415560061926154</c:v>
                </c:pt>
                <c:pt idx="523">
                  <c:v>0.72474433614617984</c:v>
                </c:pt>
                <c:pt idx="524">
                  <c:v>0.72533307167309813</c:v>
                </c:pt>
                <c:pt idx="525">
                  <c:v>0.72592180720001642</c:v>
                </c:pt>
                <c:pt idx="526">
                  <c:v>0.72651054272693472</c:v>
                </c:pt>
                <c:pt idx="527">
                  <c:v>0.72709927825385301</c:v>
                </c:pt>
                <c:pt idx="528">
                  <c:v>0.7276880137807713</c:v>
                </c:pt>
                <c:pt idx="529">
                  <c:v>0.7282767493076896</c:v>
                </c:pt>
                <c:pt idx="530">
                  <c:v>0.72886548483460789</c:v>
                </c:pt>
                <c:pt idx="531">
                  <c:v>0.72945422036152618</c:v>
                </c:pt>
                <c:pt idx="532">
                  <c:v>0.73004295588844448</c:v>
                </c:pt>
                <c:pt idx="533">
                  <c:v>0.73063169141536277</c:v>
                </c:pt>
                <c:pt idx="534">
                  <c:v>0.73122042694228107</c:v>
                </c:pt>
                <c:pt idx="535">
                  <c:v>0.73180916246919936</c:v>
                </c:pt>
                <c:pt idx="536">
                  <c:v>0.73239789799611765</c:v>
                </c:pt>
                <c:pt idx="537">
                  <c:v>0.73298663352303595</c:v>
                </c:pt>
                <c:pt idx="538">
                  <c:v>0.73357536904995424</c:v>
                </c:pt>
                <c:pt idx="539">
                  <c:v>0.73416410457687253</c:v>
                </c:pt>
                <c:pt idx="540">
                  <c:v>0.73475284010379083</c:v>
                </c:pt>
                <c:pt idx="541">
                  <c:v>0.73533067312095135</c:v>
                </c:pt>
                <c:pt idx="542">
                  <c:v>0.73590850613811187</c:v>
                </c:pt>
                <c:pt idx="543">
                  <c:v>0.7364863391552724</c:v>
                </c:pt>
                <c:pt idx="544">
                  <c:v>0.73706417217243292</c:v>
                </c:pt>
                <c:pt idx="545">
                  <c:v>0.73764200518959344</c:v>
                </c:pt>
                <c:pt idx="546">
                  <c:v>0.73821983820675396</c:v>
                </c:pt>
                <c:pt idx="547">
                  <c:v>0.73879767122391449</c:v>
                </c:pt>
                <c:pt idx="548">
                  <c:v>0.73937550424107501</c:v>
                </c:pt>
                <c:pt idx="549">
                  <c:v>0.73995333725823553</c:v>
                </c:pt>
                <c:pt idx="550">
                  <c:v>0.74053117027539606</c:v>
                </c:pt>
                <c:pt idx="551">
                  <c:v>0.74110900329255658</c:v>
                </c:pt>
                <c:pt idx="552">
                  <c:v>0.7416868363097171</c:v>
                </c:pt>
                <c:pt idx="553">
                  <c:v>0.74226466932687762</c:v>
                </c:pt>
                <c:pt idx="554">
                  <c:v>0.74284250234403815</c:v>
                </c:pt>
                <c:pt idx="555">
                  <c:v>0.74342033536119867</c:v>
                </c:pt>
                <c:pt idx="556">
                  <c:v>0.74399816837835919</c:v>
                </c:pt>
                <c:pt idx="557">
                  <c:v>0.74457600139551972</c:v>
                </c:pt>
                <c:pt idx="558">
                  <c:v>0.74514293190292247</c:v>
                </c:pt>
                <c:pt idx="559">
                  <c:v>0.74570986241032522</c:v>
                </c:pt>
                <c:pt idx="560">
                  <c:v>0.74627679291772797</c:v>
                </c:pt>
                <c:pt idx="561">
                  <c:v>0.74684372342513072</c:v>
                </c:pt>
                <c:pt idx="562">
                  <c:v>0.74741065393253348</c:v>
                </c:pt>
                <c:pt idx="563">
                  <c:v>0.74797758443993623</c:v>
                </c:pt>
                <c:pt idx="564">
                  <c:v>0.74854451494733898</c:v>
                </c:pt>
                <c:pt idx="565">
                  <c:v>0.74911144545474173</c:v>
                </c:pt>
                <c:pt idx="566">
                  <c:v>0.74967837596214448</c:v>
                </c:pt>
                <c:pt idx="567">
                  <c:v>0.75024530646954724</c:v>
                </c:pt>
                <c:pt idx="568">
                  <c:v>0.75081223697694999</c:v>
                </c:pt>
                <c:pt idx="569">
                  <c:v>0.75137916748435274</c:v>
                </c:pt>
                <c:pt idx="570">
                  <c:v>0.75194609799175549</c:v>
                </c:pt>
                <c:pt idx="571">
                  <c:v>0.75251302849915824</c:v>
                </c:pt>
                <c:pt idx="572">
                  <c:v>0.75307995900656099</c:v>
                </c:pt>
                <c:pt idx="573">
                  <c:v>0.75364688951396375</c:v>
                </c:pt>
                <c:pt idx="574">
                  <c:v>0.7542138200213665</c:v>
                </c:pt>
                <c:pt idx="575">
                  <c:v>0.75476984801901159</c:v>
                </c:pt>
                <c:pt idx="576">
                  <c:v>0.75532587601665668</c:v>
                </c:pt>
                <c:pt idx="577">
                  <c:v>0.75588190401430178</c:v>
                </c:pt>
                <c:pt idx="578">
                  <c:v>0.75643793201194687</c:v>
                </c:pt>
                <c:pt idx="579">
                  <c:v>0.75699396000959196</c:v>
                </c:pt>
                <c:pt idx="580">
                  <c:v>0.75754998800723705</c:v>
                </c:pt>
                <c:pt idx="581">
                  <c:v>0.75810601600488214</c:v>
                </c:pt>
                <c:pt idx="582">
                  <c:v>0.75866204400252724</c:v>
                </c:pt>
                <c:pt idx="583">
                  <c:v>0.75921807200017233</c:v>
                </c:pt>
                <c:pt idx="584">
                  <c:v>0.75977409999781742</c:v>
                </c:pt>
                <c:pt idx="585">
                  <c:v>0.76031922548570474</c:v>
                </c:pt>
                <c:pt idx="586">
                  <c:v>0.76086435097359206</c:v>
                </c:pt>
                <c:pt idx="587">
                  <c:v>0.76140947646147938</c:v>
                </c:pt>
                <c:pt idx="588">
                  <c:v>0.76195460194936671</c:v>
                </c:pt>
                <c:pt idx="589">
                  <c:v>0.76249972743725403</c:v>
                </c:pt>
                <c:pt idx="590">
                  <c:v>0.76304485292514135</c:v>
                </c:pt>
                <c:pt idx="591">
                  <c:v>0.76358997841302867</c:v>
                </c:pt>
                <c:pt idx="592">
                  <c:v>0.76413510390091599</c:v>
                </c:pt>
                <c:pt idx="593">
                  <c:v>0.76468022938880331</c:v>
                </c:pt>
                <c:pt idx="594">
                  <c:v>0.76522535487669063</c:v>
                </c:pt>
                <c:pt idx="595">
                  <c:v>0.76577048036457795</c:v>
                </c:pt>
                <c:pt idx="596">
                  <c:v>0.7663047033427075</c:v>
                </c:pt>
                <c:pt idx="597">
                  <c:v>0.76683892632083706</c:v>
                </c:pt>
                <c:pt idx="598">
                  <c:v>0.76737314929896661</c:v>
                </c:pt>
                <c:pt idx="599">
                  <c:v>0.76790737227709616</c:v>
                </c:pt>
                <c:pt idx="600">
                  <c:v>0.76844159525522571</c:v>
                </c:pt>
                <c:pt idx="601">
                  <c:v>0.76897581823335526</c:v>
                </c:pt>
                <c:pt idx="602">
                  <c:v>0.76951004121148481</c:v>
                </c:pt>
                <c:pt idx="603">
                  <c:v>0.77004426418961436</c:v>
                </c:pt>
                <c:pt idx="604">
                  <c:v>0.77057848716774391</c:v>
                </c:pt>
                <c:pt idx="605">
                  <c:v>0.77111271014587346</c:v>
                </c:pt>
                <c:pt idx="606">
                  <c:v>0.77164693312400301</c:v>
                </c:pt>
                <c:pt idx="607">
                  <c:v>0.77218115610213256</c:v>
                </c:pt>
                <c:pt idx="608">
                  <c:v>0.77271537908026211</c:v>
                </c:pt>
                <c:pt idx="609">
                  <c:v>0.77324960205839166</c:v>
                </c:pt>
                <c:pt idx="610">
                  <c:v>0.77378382503652121</c:v>
                </c:pt>
                <c:pt idx="611">
                  <c:v>0.77431804801465076</c:v>
                </c:pt>
                <c:pt idx="612">
                  <c:v>0.77485227099278031</c:v>
                </c:pt>
                <c:pt idx="613">
                  <c:v>0.77537559146115209</c:v>
                </c:pt>
                <c:pt idx="614">
                  <c:v>0.77589891192952387</c:v>
                </c:pt>
                <c:pt idx="615">
                  <c:v>0.77642223239789565</c:v>
                </c:pt>
                <c:pt idx="616">
                  <c:v>0.77694555286626743</c:v>
                </c:pt>
                <c:pt idx="617">
                  <c:v>0.77746887333463921</c:v>
                </c:pt>
                <c:pt idx="618">
                  <c:v>0.77799219380301099</c:v>
                </c:pt>
                <c:pt idx="619">
                  <c:v>0.77851551427138277</c:v>
                </c:pt>
                <c:pt idx="620">
                  <c:v>0.77903883473975455</c:v>
                </c:pt>
                <c:pt idx="621">
                  <c:v>0.77956215520812633</c:v>
                </c:pt>
                <c:pt idx="622">
                  <c:v>0.78008547567649811</c:v>
                </c:pt>
                <c:pt idx="623">
                  <c:v>0.78059789363511223</c:v>
                </c:pt>
                <c:pt idx="624">
                  <c:v>0.78111031159372635</c:v>
                </c:pt>
                <c:pt idx="625">
                  <c:v>0.78162272955234047</c:v>
                </c:pt>
                <c:pt idx="626">
                  <c:v>0.78213514751095459</c:v>
                </c:pt>
                <c:pt idx="627">
                  <c:v>0.78264756546956871</c:v>
                </c:pt>
                <c:pt idx="628">
                  <c:v>0.78315998342818283</c:v>
                </c:pt>
                <c:pt idx="629">
                  <c:v>0.78367240138679695</c:v>
                </c:pt>
                <c:pt idx="630">
                  <c:v>0.78418481934541107</c:v>
                </c:pt>
                <c:pt idx="631">
                  <c:v>0.78469723730402519</c:v>
                </c:pt>
                <c:pt idx="632">
                  <c:v>0.78520965526263931</c:v>
                </c:pt>
                <c:pt idx="633">
                  <c:v>0.78572207322125343</c:v>
                </c:pt>
                <c:pt idx="634">
                  <c:v>0.78623449117986755</c:v>
                </c:pt>
                <c:pt idx="635">
                  <c:v>0.78674690913848166</c:v>
                </c:pt>
                <c:pt idx="636">
                  <c:v>0.78725932709709578</c:v>
                </c:pt>
                <c:pt idx="637">
                  <c:v>0.78776084254595213</c:v>
                </c:pt>
                <c:pt idx="638">
                  <c:v>0.78826235799480848</c:v>
                </c:pt>
                <c:pt idx="639">
                  <c:v>0.78876387344366483</c:v>
                </c:pt>
                <c:pt idx="640">
                  <c:v>0.78926538889252118</c:v>
                </c:pt>
                <c:pt idx="641">
                  <c:v>0.78976690434137753</c:v>
                </c:pt>
                <c:pt idx="642">
                  <c:v>0.79026841979023388</c:v>
                </c:pt>
                <c:pt idx="643">
                  <c:v>0.79076993523909023</c:v>
                </c:pt>
                <c:pt idx="644">
                  <c:v>0.79127145068794658</c:v>
                </c:pt>
                <c:pt idx="645">
                  <c:v>0.79177296613680292</c:v>
                </c:pt>
                <c:pt idx="646">
                  <c:v>0.79227448158565927</c:v>
                </c:pt>
                <c:pt idx="647">
                  <c:v>0.79277599703451562</c:v>
                </c:pt>
                <c:pt idx="648">
                  <c:v>0.79327751248337197</c:v>
                </c:pt>
                <c:pt idx="649">
                  <c:v>0.79377902793222832</c:v>
                </c:pt>
                <c:pt idx="650">
                  <c:v>0.79428054338108467</c:v>
                </c:pt>
                <c:pt idx="651">
                  <c:v>0.79478205882994102</c:v>
                </c:pt>
                <c:pt idx="652">
                  <c:v>0.7952726717690396</c:v>
                </c:pt>
                <c:pt idx="653">
                  <c:v>0.79576328470813817</c:v>
                </c:pt>
                <c:pt idx="654">
                  <c:v>0.79625389764723675</c:v>
                </c:pt>
                <c:pt idx="655">
                  <c:v>0.79674451058633533</c:v>
                </c:pt>
                <c:pt idx="656">
                  <c:v>0.79723512352543391</c:v>
                </c:pt>
                <c:pt idx="657">
                  <c:v>0.79772573646453249</c:v>
                </c:pt>
                <c:pt idx="658">
                  <c:v>0.79821634940363106</c:v>
                </c:pt>
                <c:pt idx="659">
                  <c:v>0.79870696234272964</c:v>
                </c:pt>
                <c:pt idx="660">
                  <c:v>0.79919757528182822</c:v>
                </c:pt>
                <c:pt idx="661">
                  <c:v>0.7996881882209268</c:v>
                </c:pt>
                <c:pt idx="662">
                  <c:v>0.80017880116002538</c:v>
                </c:pt>
                <c:pt idx="663">
                  <c:v>0.80066941409912395</c:v>
                </c:pt>
                <c:pt idx="664">
                  <c:v>0.80116002703822253</c:v>
                </c:pt>
                <c:pt idx="665">
                  <c:v>0.80165063997732111</c:v>
                </c:pt>
                <c:pt idx="666">
                  <c:v>0.80213035040666192</c:v>
                </c:pt>
                <c:pt idx="667">
                  <c:v>0.80261006083600273</c:v>
                </c:pt>
                <c:pt idx="668">
                  <c:v>0.80308977126534353</c:v>
                </c:pt>
                <c:pt idx="669">
                  <c:v>0.80356948169468434</c:v>
                </c:pt>
                <c:pt idx="670">
                  <c:v>0.80404919212402515</c:v>
                </c:pt>
                <c:pt idx="671">
                  <c:v>0.80452890255336595</c:v>
                </c:pt>
                <c:pt idx="672">
                  <c:v>0.80500861298270676</c:v>
                </c:pt>
                <c:pt idx="673">
                  <c:v>0.80548832341204757</c:v>
                </c:pt>
                <c:pt idx="674">
                  <c:v>0.80595713133163061</c:v>
                </c:pt>
                <c:pt idx="675">
                  <c:v>0.80642593925121364</c:v>
                </c:pt>
                <c:pt idx="676">
                  <c:v>0.80689474717079668</c:v>
                </c:pt>
                <c:pt idx="677">
                  <c:v>0.80736355509037971</c:v>
                </c:pt>
                <c:pt idx="678">
                  <c:v>0.80783236300996275</c:v>
                </c:pt>
                <c:pt idx="679">
                  <c:v>0.80830117092954579</c:v>
                </c:pt>
                <c:pt idx="680">
                  <c:v>0.80876997884912882</c:v>
                </c:pt>
                <c:pt idx="681">
                  <c:v>0.80923878676871186</c:v>
                </c:pt>
                <c:pt idx="682">
                  <c:v>0.8097075946882949</c:v>
                </c:pt>
                <c:pt idx="683">
                  <c:v>0.81017640260787793</c:v>
                </c:pt>
                <c:pt idx="684">
                  <c:v>0.81064521052746097</c:v>
                </c:pt>
                <c:pt idx="685">
                  <c:v>0.81110311593728635</c:v>
                </c:pt>
                <c:pt idx="686">
                  <c:v>0.81156102134711172</c:v>
                </c:pt>
                <c:pt idx="687">
                  <c:v>0.8120189267569371</c:v>
                </c:pt>
                <c:pt idx="688">
                  <c:v>0.81247683216676247</c:v>
                </c:pt>
                <c:pt idx="689">
                  <c:v>0.81293473757658785</c:v>
                </c:pt>
                <c:pt idx="690">
                  <c:v>0.81339264298641323</c:v>
                </c:pt>
                <c:pt idx="691">
                  <c:v>0.8138505483962386</c:v>
                </c:pt>
                <c:pt idx="692">
                  <c:v>0.81430845380606398</c:v>
                </c:pt>
                <c:pt idx="693">
                  <c:v>0.81476635921588936</c:v>
                </c:pt>
                <c:pt idx="694">
                  <c:v>0.81522426462571473</c:v>
                </c:pt>
                <c:pt idx="695">
                  <c:v>0.81568217003554011</c:v>
                </c:pt>
                <c:pt idx="696">
                  <c:v>0.81612917293560772</c:v>
                </c:pt>
                <c:pt idx="697">
                  <c:v>0.81657617583567532</c:v>
                </c:pt>
                <c:pt idx="698">
                  <c:v>0.81702317873574293</c:v>
                </c:pt>
                <c:pt idx="699">
                  <c:v>0.81747018163581053</c:v>
                </c:pt>
                <c:pt idx="700">
                  <c:v>0.81791718453587814</c:v>
                </c:pt>
                <c:pt idx="701">
                  <c:v>0.81836418743594574</c:v>
                </c:pt>
                <c:pt idx="702">
                  <c:v>0.81881119033601335</c:v>
                </c:pt>
                <c:pt idx="703">
                  <c:v>0.81925819323608096</c:v>
                </c:pt>
                <c:pt idx="704">
                  <c:v>0.81970519613614856</c:v>
                </c:pt>
                <c:pt idx="705">
                  <c:v>0.82015219903621617</c:v>
                </c:pt>
                <c:pt idx="706">
                  <c:v>0.82059920193628377</c:v>
                </c:pt>
                <c:pt idx="707">
                  <c:v>0.82104620483635138</c:v>
                </c:pt>
                <c:pt idx="708">
                  <c:v>0.82149320773641898</c:v>
                </c:pt>
                <c:pt idx="709">
                  <c:v>0.82194021063648659</c:v>
                </c:pt>
                <c:pt idx="710">
                  <c:v>0.82237631102679642</c:v>
                </c:pt>
                <c:pt idx="711">
                  <c:v>0.82281241141710626</c:v>
                </c:pt>
                <c:pt idx="712">
                  <c:v>0.82324851180741609</c:v>
                </c:pt>
                <c:pt idx="713">
                  <c:v>0.82368461219772593</c:v>
                </c:pt>
                <c:pt idx="714">
                  <c:v>0.82412071258803576</c:v>
                </c:pt>
                <c:pt idx="715">
                  <c:v>0.8245568129783456</c:v>
                </c:pt>
                <c:pt idx="716">
                  <c:v>0.82499291336865543</c:v>
                </c:pt>
                <c:pt idx="717">
                  <c:v>0.82542901375896527</c:v>
                </c:pt>
                <c:pt idx="718">
                  <c:v>0.8258651141492751</c:v>
                </c:pt>
                <c:pt idx="719">
                  <c:v>0.82630121453958494</c:v>
                </c:pt>
                <c:pt idx="720">
                  <c:v>0.82673731492989477</c:v>
                </c:pt>
                <c:pt idx="721">
                  <c:v>0.82717341532020461</c:v>
                </c:pt>
                <c:pt idx="722">
                  <c:v>0.82760951571051444</c:v>
                </c:pt>
                <c:pt idx="723">
                  <c:v>0.82804561610082428</c:v>
                </c:pt>
                <c:pt idx="724">
                  <c:v>0.82848171649113411</c:v>
                </c:pt>
                <c:pt idx="725">
                  <c:v>0.82891781688144395</c:v>
                </c:pt>
                <c:pt idx="726">
                  <c:v>0.82935391727175378</c:v>
                </c:pt>
                <c:pt idx="727">
                  <c:v>0.82979001766206362</c:v>
                </c:pt>
                <c:pt idx="728">
                  <c:v>0.83022611805237345</c:v>
                </c:pt>
                <c:pt idx="729">
                  <c:v>0.83065131593292552</c:v>
                </c:pt>
                <c:pt idx="730">
                  <c:v>0.83107651381347758</c:v>
                </c:pt>
                <c:pt idx="731">
                  <c:v>0.83150171169402964</c:v>
                </c:pt>
                <c:pt idx="732">
                  <c:v>0.83192690957458171</c:v>
                </c:pt>
                <c:pt idx="733">
                  <c:v>0.83235210745513377</c:v>
                </c:pt>
                <c:pt idx="734">
                  <c:v>0.83277730533568584</c:v>
                </c:pt>
                <c:pt idx="735">
                  <c:v>0.8332025032162379</c:v>
                </c:pt>
                <c:pt idx="736">
                  <c:v>0.83362770109678996</c:v>
                </c:pt>
                <c:pt idx="737">
                  <c:v>0.83405289897734203</c:v>
                </c:pt>
                <c:pt idx="738">
                  <c:v>0.83447809685789409</c:v>
                </c:pt>
                <c:pt idx="739">
                  <c:v>0.83490329473844616</c:v>
                </c:pt>
                <c:pt idx="740">
                  <c:v>0.83532849261899822</c:v>
                </c:pt>
                <c:pt idx="741">
                  <c:v>0.83574278798979262</c:v>
                </c:pt>
                <c:pt idx="742">
                  <c:v>0.83615708336058703</c:v>
                </c:pt>
                <c:pt idx="743">
                  <c:v>0.83657137873138143</c:v>
                </c:pt>
                <c:pt idx="744">
                  <c:v>0.83698567410217584</c:v>
                </c:pt>
                <c:pt idx="745">
                  <c:v>0.83739996947297024</c:v>
                </c:pt>
                <c:pt idx="746">
                  <c:v>0.83781426484376464</c:v>
                </c:pt>
                <c:pt idx="747">
                  <c:v>0.83822856021455905</c:v>
                </c:pt>
                <c:pt idx="748">
                  <c:v>0.83864285558535345</c:v>
                </c:pt>
                <c:pt idx="749">
                  <c:v>0.83905715095614786</c:v>
                </c:pt>
                <c:pt idx="750">
                  <c:v>0.83947144632694226</c:v>
                </c:pt>
                <c:pt idx="751">
                  <c:v>0.83988574169773667</c:v>
                </c:pt>
                <c:pt idx="752">
                  <c:v>0.84030003706853107</c:v>
                </c:pt>
                <c:pt idx="753">
                  <c:v>0.84071433243932547</c:v>
                </c:pt>
                <c:pt idx="754">
                  <c:v>0.84112862781011988</c:v>
                </c:pt>
                <c:pt idx="755">
                  <c:v>0.84154292318091428</c:v>
                </c:pt>
                <c:pt idx="756">
                  <c:v>0.84195721855170869</c:v>
                </c:pt>
                <c:pt idx="757">
                  <c:v>0.84236061141274532</c:v>
                </c:pt>
                <c:pt idx="758">
                  <c:v>0.84276400427378195</c:v>
                </c:pt>
                <c:pt idx="759">
                  <c:v>0.84316739713481859</c:v>
                </c:pt>
                <c:pt idx="760">
                  <c:v>0.84357078999585522</c:v>
                </c:pt>
                <c:pt idx="761">
                  <c:v>0.84397418285689185</c:v>
                </c:pt>
                <c:pt idx="762">
                  <c:v>0.84437757571792849</c:v>
                </c:pt>
                <c:pt idx="763">
                  <c:v>0.84478096857896512</c:v>
                </c:pt>
                <c:pt idx="764">
                  <c:v>0.84518436144000175</c:v>
                </c:pt>
                <c:pt idx="765">
                  <c:v>0.84558775430103839</c:v>
                </c:pt>
                <c:pt idx="766">
                  <c:v>0.84599114716207502</c:v>
                </c:pt>
                <c:pt idx="767">
                  <c:v>0.84639454002311165</c:v>
                </c:pt>
                <c:pt idx="768">
                  <c:v>0.84679793288414829</c:v>
                </c:pt>
                <c:pt idx="769">
                  <c:v>0.84720132574518492</c:v>
                </c:pt>
                <c:pt idx="770">
                  <c:v>0.84760471860622155</c:v>
                </c:pt>
                <c:pt idx="771">
                  <c:v>0.84800811146725819</c:v>
                </c:pt>
                <c:pt idx="772">
                  <c:v>0.84841150432829482</c:v>
                </c:pt>
                <c:pt idx="773">
                  <c:v>0.84881489718933145</c:v>
                </c:pt>
                <c:pt idx="774">
                  <c:v>0.84921829005036809</c:v>
                </c:pt>
                <c:pt idx="775">
                  <c:v>0.84962168291140472</c:v>
                </c:pt>
                <c:pt idx="776">
                  <c:v>0.85001417326268358</c:v>
                </c:pt>
                <c:pt idx="777">
                  <c:v>0.85040666361396244</c:v>
                </c:pt>
                <c:pt idx="778">
                  <c:v>0.85079915396524131</c:v>
                </c:pt>
                <c:pt idx="779">
                  <c:v>0.85119164431652017</c:v>
                </c:pt>
                <c:pt idx="780">
                  <c:v>0.85158413466779903</c:v>
                </c:pt>
                <c:pt idx="781">
                  <c:v>0.85197662501907789</c:v>
                </c:pt>
                <c:pt idx="782">
                  <c:v>0.85236911537035676</c:v>
                </c:pt>
                <c:pt idx="783">
                  <c:v>0.85276160572163562</c:v>
                </c:pt>
                <c:pt idx="784">
                  <c:v>0.85315409607291448</c:v>
                </c:pt>
                <c:pt idx="785">
                  <c:v>0.85354658642419334</c:v>
                </c:pt>
                <c:pt idx="786">
                  <c:v>0.85393907677547221</c:v>
                </c:pt>
                <c:pt idx="787">
                  <c:v>0.85433156712675107</c:v>
                </c:pt>
                <c:pt idx="788">
                  <c:v>0.85472405747802993</c:v>
                </c:pt>
                <c:pt idx="789">
                  <c:v>0.85511654782930879</c:v>
                </c:pt>
                <c:pt idx="790">
                  <c:v>0.85550903818058766</c:v>
                </c:pt>
                <c:pt idx="791">
                  <c:v>0.85590152853186652</c:v>
                </c:pt>
                <c:pt idx="792">
                  <c:v>0.85629401888314538</c:v>
                </c:pt>
                <c:pt idx="793">
                  <c:v>0.85668650923442424</c:v>
                </c:pt>
                <c:pt idx="794">
                  <c:v>0.85707899958570311</c:v>
                </c:pt>
                <c:pt idx="795">
                  <c:v>0.85747148993698197</c:v>
                </c:pt>
                <c:pt idx="796">
                  <c:v>0.85786398028826083</c:v>
                </c:pt>
                <c:pt idx="797">
                  <c:v>0.85825647063953969</c:v>
                </c:pt>
                <c:pt idx="798">
                  <c:v>0.85864896099081855</c:v>
                </c:pt>
                <c:pt idx="799">
                  <c:v>0.85904145134209742</c:v>
                </c:pt>
                <c:pt idx="800">
                  <c:v>0.85943394169337628</c:v>
                </c:pt>
                <c:pt idx="801">
                  <c:v>0.85981552953489737</c:v>
                </c:pt>
                <c:pt idx="802">
                  <c:v>0.86019711737641846</c:v>
                </c:pt>
                <c:pt idx="803">
                  <c:v>0.86057870521793955</c:v>
                </c:pt>
                <c:pt idx="804">
                  <c:v>0.86096029305946065</c:v>
                </c:pt>
                <c:pt idx="805">
                  <c:v>0.86134188090098174</c:v>
                </c:pt>
                <c:pt idx="806">
                  <c:v>0.86172346874250283</c:v>
                </c:pt>
                <c:pt idx="807">
                  <c:v>0.86210505658402392</c:v>
                </c:pt>
                <c:pt idx="808">
                  <c:v>0.86248664442554501</c:v>
                </c:pt>
                <c:pt idx="809">
                  <c:v>0.8628682322670661</c:v>
                </c:pt>
                <c:pt idx="810">
                  <c:v>0.8632498201085872</c:v>
                </c:pt>
                <c:pt idx="811">
                  <c:v>0.86363140795010829</c:v>
                </c:pt>
                <c:pt idx="812">
                  <c:v>0.86401299579162938</c:v>
                </c:pt>
                <c:pt idx="813">
                  <c:v>0.86439458363315047</c:v>
                </c:pt>
                <c:pt idx="814">
                  <c:v>0.86477617147467156</c:v>
                </c:pt>
                <c:pt idx="815">
                  <c:v>0.86515775931619265</c:v>
                </c:pt>
                <c:pt idx="816">
                  <c:v>0.86553934715771375</c:v>
                </c:pt>
                <c:pt idx="817">
                  <c:v>0.86591003248947707</c:v>
                </c:pt>
                <c:pt idx="818">
                  <c:v>0.86628071782124039</c:v>
                </c:pt>
                <c:pt idx="819">
                  <c:v>0.86665140315300371</c:v>
                </c:pt>
                <c:pt idx="820">
                  <c:v>0.86702208848476703</c:v>
                </c:pt>
                <c:pt idx="821">
                  <c:v>0.86739277381653035</c:v>
                </c:pt>
                <c:pt idx="822">
                  <c:v>0.86776345914829367</c:v>
                </c:pt>
                <c:pt idx="823">
                  <c:v>0.86813414448005699</c:v>
                </c:pt>
                <c:pt idx="824">
                  <c:v>0.86850482981182031</c:v>
                </c:pt>
                <c:pt idx="825">
                  <c:v>0.86887551514358363</c:v>
                </c:pt>
                <c:pt idx="826">
                  <c:v>0.86924620047534695</c:v>
                </c:pt>
                <c:pt idx="827">
                  <c:v>0.86961688580711027</c:v>
                </c:pt>
                <c:pt idx="828">
                  <c:v>0.86998757113887359</c:v>
                </c:pt>
                <c:pt idx="829">
                  <c:v>0.87034735396087926</c:v>
                </c:pt>
                <c:pt idx="830">
                  <c:v>0.87070713678288492</c:v>
                </c:pt>
                <c:pt idx="831">
                  <c:v>0.87106691960489058</c:v>
                </c:pt>
                <c:pt idx="832">
                  <c:v>0.87142670242689624</c:v>
                </c:pt>
                <c:pt idx="833">
                  <c:v>0.8717864852489019</c:v>
                </c:pt>
                <c:pt idx="834">
                  <c:v>0.87214626807090756</c:v>
                </c:pt>
                <c:pt idx="835">
                  <c:v>0.87250605089291322</c:v>
                </c:pt>
                <c:pt idx="836">
                  <c:v>0.87286583371491888</c:v>
                </c:pt>
                <c:pt idx="837">
                  <c:v>0.87322561653692454</c:v>
                </c:pt>
                <c:pt idx="838">
                  <c:v>0.8735853993589302</c:v>
                </c:pt>
                <c:pt idx="839">
                  <c:v>0.87394518218093586</c:v>
                </c:pt>
                <c:pt idx="840">
                  <c:v>0.87430496500294153</c:v>
                </c:pt>
                <c:pt idx="841">
                  <c:v>0.87466474782494719</c:v>
                </c:pt>
                <c:pt idx="842">
                  <c:v>0.87502453064695285</c:v>
                </c:pt>
                <c:pt idx="843">
                  <c:v>0.87538431346895851</c:v>
                </c:pt>
                <c:pt idx="844">
                  <c:v>0.87574409629096417</c:v>
                </c:pt>
                <c:pt idx="845">
                  <c:v>0.87610387911296983</c:v>
                </c:pt>
                <c:pt idx="846">
                  <c:v>0.87645275942521772</c:v>
                </c:pt>
                <c:pt idx="847">
                  <c:v>0.87680163973746561</c:v>
                </c:pt>
                <c:pt idx="848">
                  <c:v>0.8771505200497135</c:v>
                </c:pt>
                <c:pt idx="849">
                  <c:v>0.87749940036196139</c:v>
                </c:pt>
                <c:pt idx="850">
                  <c:v>0.87784828067420928</c:v>
                </c:pt>
                <c:pt idx="851">
                  <c:v>0.87819716098645717</c:v>
                </c:pt>
                <c:pt idx="852">
                  <c:v>0.87854604129870506</c:v>
                </c:pt>
                <c:pt idx="853">
                  <c:v>0.87889492161095295</c:v>
                </c:pt>
                <c:pt idx="854">
                  <c:v>0.87924380192320084</c:v>
                </c:pt>
                <c:pt idx="855">
                  <c:v>0.87959268223544873</c:v>
                </c:pt>
                <c:pt idx="856">
                  <c:v>0.87994156254769662</c:v>
                </c:pt>
                <c:pt idx="857">
                  <c:v>0.88029044285994451</c:v>
                </c:pt>
                <c:pt idx="858">
                  <c:v>0.8806393231721924</c:v>
                </c:pt>
                <c:pt idx="859">
                  <c:v>0.88098820348444029</c:v>
                </c:pt>
                <c:pt idx="860">
                  <c:v>0.88133708379668818</c:v>
                </c:pt>
                <c:pt idx="861">
                  <c:v>0.88168596410893607</c:v>
                </c:pt>
                <c:pt idx="862">
                  <c:v>0.88203484442118396</c:v>
                </c:pt>
                <c:pt idx="863">
                  <c:v>0.88238372473343185</c:v>
                </c:pt>
                <c:pt idx="864">
                  <c:v>0.88273260504567974</c:v>
                </c:pt>
                <c:pt idx="865">
                  <c:v>0.88308148535792763</c:v>
                </c:pt>
                <c:pt idx="866">
                  <c:v>0.88343036567017552</c:v>
                </c:pt>
                <c:pt idx="867">
                  <c:v>0.88377924598242341</c:v>
                </c:pt>
                <c:pt idx="868">
                  <c:v>0.8841281262946713</c:v>
                </c:pt>
                <c:pt idx="869">
                  <c:v>0.88446610409716142</c:v>
                </c:pt>
                <c:pt idx="870">
                  <c:v>0.88480408189965154</c:v>
                </c:pt>
                <c:pt idx="871">
                  <c:v>0.88514205970214166</c:v>
                </c:pt>
                <c:pt idx="872">
                  <c:v>0.88548003750463178</c:v>
                </c:pt>
                <c:pt idx="873">
                  <c:v>0.8858180153071219</c:v>
                </c:pt>
                <c:pt idx="874">
                  <c:v>0.88615599310961202</c:v>
                </c:pt>
                <c:pt idx="875">
                  <c:v>0.88649397091210214</c:v>
                </c:pt>
                <c:pt idx="876">
                  <c:v>0.88683194871459226</c:v>
                </c:pt>
                <c:pt idx="877">
                  <c:v>0.88716992651708237</c:v>
                </c:pt>
                <c:pt idx="878">
                  <c:v>0.88750790431957249</c:v>
                </c:pt>
                <c:pt idx="879">
                  <c:v>0.88784588212206261</c:v>
                </c:pt>
                <c:pt idx="880">
                  <c:v>0.88818385992455273</c:v>
                </c:pt>
                <c:pt idx="881">
                  <c:v>0.88852183772704285</c:v>
                </c:pt>
                <c:pt idx="882">
                  <c:v>0.88885981552953297</c:v>
                </c:pt>
                <c:pt idx="883">
                  <c:v>0.88919779333202309</c:v>
                </c:pt>
                <c:pt idx="884">
                  <c:v>0.88953577113451321</c:v>
                </c:pt>
                <c:pt idx="885">
                  <c:v>0.88987374893700333</c:v>
                </c:pt>
                <c:pt idx="886">
                  <c:v>0.89021172673949345</c:v>
                </c:pt>
                <c:pt idx="887">
                  <c:v>0.89054970454198357</c:v>
                </c:pt>
                <c:pt idx="888">
                  <c:v>0.89088768234447369</c:v>
                </c:pt>
                <c:pt idx="889">
                  <c:v>0.89122566014696381</c:v>
                </c:pt>
                <c:pt idx="890">
                  <c:v>0.89156363794945392</c:v>
                </c:pt>
                <c:pt idx="891">
                  <c:v>0.89189071324218627</c:v>
                </c:pt>
                <c:pt idx="892">
                  <c:v>0.89221778853491862</c:v>
                </c:pt>
                <c:pt idx="893">
                  <c:v>0.89254486382765097</c:v>
                </c:pt>
                <c:pt idx="894">
                  <c:v>0.89287193912038332</c:v>
                </c:pt>
                <c:pt idx="895">
                  <c:v>0.89319901441311567</c:v>
                </c:pt>
                <c:pt idx="896">
                  <c:v>0.89352608970584801</c:v>
                </c:pt>
                <c:pt idx="897">
                  <c:v>0.89385316499858036</c:v>
                </c:pt>
                <c:pt idx="898">
                  <c:v>0.89418024029131271</c:v>
                </c:pt>
                <c:pt idx="899">
                  <c:v>0.89450731558404506</c:v>
                </c:pt>
                <c:pt idx="900">
                  <c:v>0.89483439087677741</c:v>
                </c:pt>
                <c:pt idx="901">
                  <c:v>0.89516146616950976</c:v>
                </c:pt>
                <c:pt idx="902">
                  <c:v>0.8954885414622421</c:v>
                </c:pt>
                <c:pt idx="903">
                  <c:v>0.89581561675497445</c:v>
                </c:pt>
                <c:pt idx="904">
                  <c:v>0.8961426920477068</c:v>
                </c:pt>
                <c:pt idx="905">
                  <c:v>0.89646976734043915</c:v>
                </c:pt>
                <c:pt idx="906">
                  <c:v>0.8967968426331715</c:v>
                </c:pt>
                <c:pt idx="907">
                  <c:v>0.89712391792590385</c:v>
                </c:pt>
                <c:pt idx="908">
                  <c:v>0.89745099321863619</c:v>
                </c:pt>
                <c:pt idx="909">
                  <c:v>0.89777806851136854</c:v>
                </c:pt>
                <c:pt idx="910">
                  <c:v>0.89810514380410089</c:v>
                </c:pt>
                <c:pt idx="911">
                  <c:v>0.89843221909683324</c:v>
                </c:pt>
                <c:pt idx="912">
                  <c:v>0.89875929438956559</c:v>
                </c:pt>
                <c:pt idx="913">
                  <c:v>0.89908636968229794</c:v>
                </c:pt>
                <c:pt idx="914">
                  <c:v>0.89941344497503029</c:v>
                </c:pt>
                <c:pt idx="915">
                  <c:v>0.89974052026776263</c:v>
                </c:pt>
                <c:pt idx="916">
                  <c:v>0.90006759556049498</c:v>
                </c:pt>
                <c:pt idx="917">
                  <c:v>0.90039467085322733</c:v>
                </c:pt>
                <c:pt idx="918">
                  <c:v>0.90072174614595968</c:v>
                </c:pt>
                <c:pt idx="919">
                  <c:v>0.90104882143869203</c:v>
                </c:pt>
                <c:pt idx="920">
                  <c:v>0.90137589673142438</c:v>
                </c:pt>
                <c:pt idx="921">
                  <c:v>0.90169206951439906</c:v>
                </c:pt>
                <c:pt idx="922">
                  <c:v>0.90200824229737375</c:v>
                </c:pt>
                <c:pt idx="923">
                  <c:v>0.90232441508034844</c:v>
                </c:pt>
                <c:pt idx="924">
                  <c:v>0.90264058786332313</c:v>
                </c:pt>
                <c:pt idx="925">
                  <c:v>0.90295676064629782</c:v>
                </c:pt>
                <c:pt idx="926">
                  <c:v>0.90327293342927251</c:v>
                </c:pt>
                <c:pt idx="927">
                  <c:v>0.9035891062122472</c:v>
                </c:pt>
                <c:pt idx="928">
                  <c:v>0.90390527899522188</c:v>
                </c:pt>
                <c:pt idx="929">
                  <c:v>0.90422145177819657</c:v>
                </c:pt>
                <c:pt idx="930">
                  <c:v>0.90453762456117126</c:v>
                </c:pt>
                <c:pt idx="931">
                  <c:v>0.90485379734414595</c:v>
                </c:pt>
                <c:pt idx="932">
                  <c:v>0.90516997012712064</c:v>
                </c:pt>
                <c:pt idx="933">
                  <c:v>0.90548614291009533</c:v>
                </c:pt>
                <c:pt idx="934">
                  <c:v>0.90580231569307001</c:v>
                </c:pt>
                <c:pt idx="935">
                  <c:v>0.9061184884760447</c:v>
                </c:pt>
                <c:pt idx="936">
                  <c:v>0.90643466125901939</c:v>
                </c:pt>
                <c:pt idx="937">
                  <c:v>0.90673993153223631</c:v>
                </c:pt>
                <c:pt idx="938">
                  <c:v>0.90704520180545323</c:v>
                </c:pt>
                <c:pt idx="939">
                  <c:v>0.90735047207867014</c:v>
                </c:pt>
                <c:pt idx="940">
                  <c:v>0.90765574235188706</c:v>
                </c:pt>
                <c:pt idx="941">
                  <c:v>0.90796101262510398</c:v>
                </c:pt>
                <c:pt idx="942">
                  <c:v>0.9082662828983209</c:v>
                </c:pt>
                <c:pt idx="943">
                  <c:v>0.90857155317153782</c:v>
                </c:pt>
                <c:pt idx="944">
                  <c:v>0.90887682344475473</c:v>
                </c:pt>
                <c:pt idx="945">
                  <c:v>0.90918209371797165</c:v>
                </c:pt>
                <c:pt idx="946">
                  <c:v>0.90948736399118857</c:v>
                </c:pt>
                <c:pt idx="947">
                  <c:v>0.90979263426440549</c:v>
                </c:pt>
                <c:pt idx="948">
                  <c:v>0.9100979045376224</c:v>
                </c:pt>
                <c:pt idx="949">
                  <c:v>0.91040317481083932</c:v>
                </c:pt>
                <c:pt idx="950">
                  <c:v>0.91070844508405624</c:v>
                </c:pt>
                <c:pt idx="951">
                  <c:v>0.91101371535727316</c:v>
                </c:pt>
                <c:pt idx="952">
                  <c:v>0.91131898563049007</c:v>
                </c:pt>
                <c:pt idx="953">
                  <c:v>0.91162425590370699</c:v>
                </c:pt>
                <c:pt idx="954">
                  <c:v>0.91191862366716614</c:v>
                </c:pt>
                <c:pt idx="955">
                  <c:v>0.91221299143062529</c:v>
                </c:pt>
                <c:pt idx="956">
                  <c:v>0.91250735919408443</c:v>
                </c:pt>
                <c:pt idx="957">
                  <c:v>0.91280172695754358</c:v>
                </c:pt>
                <c:pt idx="958">
                  <c:v>0.91309609472100273</c:v>
                </c:pt>
                <c:pt idx="959">
                  <c:v>0.91339046248446187</c:v>
                </c:pt>
                <c:pt idx="960">
                  <c:v>0.91368483024792102</c:v>
                </c:pt>
                <c:pt idx="961">
                  <c:v>0.91397919801138017</c:v>
                </c:pt>
                <c:pt idx="962">
                  <c:v>0.91427356577483931</c:v>
                </c:pt>
                <c:pt idx="963">
                  <c:v>0.91456793353829846</c:v>
                </c:pt>
                <c:pt idx="964">
                  <c:v>0.91486230130175761</c:v>
                </c:pt>
                <c:pt idx="965">
                  <c:v>0.91515666906521675</c:v>
                </c:pt>
                <c:pt idx="966">
                  <c:v>0.9154510368286759</c:v>
                </c:pt>
                <c:pt idx="967">
                  <c:v>0.91574540459213505</c:v>
                </c:pt>
                <c:pt idx="968">
                  <c:v>0.9160397723555942</c:v>
                </c:pt>
                <c:pt idx="969">
                  <c:v>0.91633414011905334</c:v>
                </c:pt>
                <c:pt idx="970">
                  <c:v>0.91662850788251249</c:v>
                </c:pt>
                <c:pt idx="971">
                  <c:v>0.91692287564597164</c:v>
                </c:pt>
                <c:pt idx="972">
                  <c:v>0.91721724340943078</c:v>
                </c:pt>
                <c:pt idx="973">
                  <c:v>0.91751161117288993</c:v>
                </c:pt>
                <c:pt idx="974">
                  <c:v>0.91780597893634908</c:v>
                </c:pt>
                <c:pt idx="975">
                  <c:v>0.91808944419005045</c:v>
                </c:pt>
                <c:pt idx="976">
                  <c:v>0.91837290944375183</c:v>
                </c:pt>
                <c:pt idx="977">
                  <c:v>0.9186563746974532</c:v>
                </c:pt>
                <c:pt idx="978">
                  <c:v>0.91893983995115458</c:v>
                </c:pt>
                <c:pt idx="979">
                  <c:v>0.91922330520485596</c:v>
                </c:pt>
                <c:pt idx="980">
                  <c:v>0.91950677045855733</c:v>
                </c:pt>
                <c:pt idx="981">
                  <c:v>0.91979023571225871</c:v>
                </c:pt>
                <c:pt idx="982">
                  <c:v>0.92007370096596008</c:v>
                </c:pt>
                <c:pt idx="983">
                  <c:v>0.92035716621966146</c:v>
                </c:pt>
                <c:pt idx="984">
                  <c:v>0.92064063147336284</c:v>
                </c:pt>
                <c:pt idx="985">
                  <c:v>0.92092409672706421</c:v>
                </c:pt>
                <c:pt idx="986">
                  <c:v>0.92120756198076559</c:v>
                </c:pt>
                <c:pt idx="987">
                  <c:v>0.92149102723446696</c:v>
                </c:pt>
                <c:pt idx="988">
                  <c:v>0.92177449248816834</c:v>
                </c:pt>
                <c:pt idx="989">
                  <c:v>0.92205795774186972</c:v>
                </c:pt>
                <c:pt idx="990">
                  <c:v>0.92234142299557109</c:v>
                </c:pt>
                <c:pt idx="991">
                  <c:v>0.92262488824927247</c:v>
                </c:pt>
                <c:pt idx="992">
                  <c:v>0.92290835350297384</c:v>
                </c:pt>
                <c:pt idx="993">
                  <c:v>0.92319181875667522</c:v>
                </c:pt>
                <c:pt idx="994">
                  <c:v>0.9234752840103766</c:v>
                </c:pt>
                <c:pt idx="995">
                  <c:v>0.92375874926407797</c:v>
                </c:pt>
                <c:pt idx="996">
                  <c:v>0.92403131200802158</c:v>
                </c:pt>
                <c:pt idx="997">
                  <c:v>0.92430387475196518</c:v>
                </c:pt>
                <c:pt idx="998">
                  <c:v>0.92457643749590879</c:v>
                </c:pt>
                <c:pt idx="999">
                  <c:v>0.92484900023985239</c:v>
                </c:pt>
                <c:pt idx="1000">
                  <c:v>0.925121562983796</c:v>
                </c:pt>
                <c:pt idx="1001">
                  <c:v>0.9253941257277396</c:v>
                </c:pt>
                <c:pt idx="1002">
                  <c:v>0.92566668847168321</c:v>
                </c:pt>
                <c:pt idx="1003">
                  <c:v>0.92593925121562681</c:v>
                </c:pt>
                <c:pt idx="1004">
                  <c:v>0.92621181395957042</c:v>
                </c:pt>
                <c:pt idx="1005">
                  <c:v>0.92648437670351402</c:v>
                </c:pt>
                <c:pt idx="1006">
                  <c:v>0.92675693944745763</c:v>
                </c:pt>
                <c:pt idx="1007">
                  <c:v>0.92702950219140123</c:v>
                </c:pt>
                <c:pt idx="1008">
                  <c:v>0.92730206493534484</c:v>
                </c:pt>
                <c:pt idx="1009">
                  <c:v>0.92757462767928844</c:v>
                </c:pt>
                <c:pt idx="1010">
                  <c:v>0.92784719042323205</c:v>
                </c:pt>
                <c:pt idx="1011">
                  <c:v>0.92811975316717565</c:v>
                </c:pt>
                <c:pt idx="1012">
                  <c:v>0.92839231591111926</c:v>
                </c:pt>
                <c:pt idx="1013">
                  <c:v>0.92866487865506286</c:v>
                </c:pt>
                <c:pt idx="1014">
                  <c:v>0.92893744139900647</c:v>
                </c:pt>
                <c:pt idx="1015">
                  <c:v>0.92921000414295007</c:v>
                </c:pt>
                <c:pt idx="1016">
                  <c:v>0.92948256688689368</c:v>
                </c:pt>
                <c:pt idx="1017">
                  <c:v>0.92975512963083728</c:v>
                </c:pt>
                <c:pt idx="1018">
                  <c:v>0.93002769237478089</c:v>
                </c:pt>
                <c:pt idx="1019">
                  <c:v>0.9303002551187245</c:v>
                </c:pt>
                <c:pt idx="1020">
                  <c:v>0.9305728178626681</c:v>
                </c:pt>
                <c:pt idx="1021">
                  <c:v>0.93084538060661171</c:v>
                </c:pt>
                <c:pt idx="1022">
                  <c:v>0.93111794335055531</c:v>
                </c:pt>
                <c:pt idx="1023">
                  <c:v>0.93137960358474126</c:v>
                </c:pt>
                <c:pt idx="1024">
                  <c:v>0.9316412638189272</c:v>
                </c:pt>
                <c:pt idx="1025">
                  <c:v>0.93190292405311315</c:v>
                </c:pt>
                <c:pt idx="1026">
                  <c:v>0.93216458428729909</c:v>
                </c:pt>
                <c:pt idx="1027">
                  <c:v>0.93242624452148504</c:v>
                </c:pt>
                <c:pt idx="1028">
                  <c:v>0.93268790475567098</c:v>
                </c:pt>
                <c:pt idx="1029">
                  <c:v>0.93294956498985693</c:v>
                </c:pt>
                <c:pt idx="1030">
                  <c:v>0.93321122522404287</c:v>
                </c:pt>
                <c:pt idx="1031">
                  <c:v>0.93347288545822882</c:v>
                </c:pt>
                <c:pt idx="1032">
                  <c:v>0.93373454569241476</c:v>
                </c:pt>
                <c:pt idx="1033">
                  <c:v>0.93399620592660071</c:v>
                </c:pt>
                <c:pt idx="1034">
                  <c:v>0.93425786616078665</c:v>
                </c:pt>
                <c:pt idx="1035">
                  <c:v>0.9345195263949726</c:v>
                </c:pt>
                <c:pt idx="1036">
                  <c:v>0.93478118662915854</c:v>
                </c:pt>
                <c:pt idx="1037">
                  <c:v>0.93504284686334449</c:v>
                </c:pt>
                <c:pt idx="1038">
                  <c:v>0.93530450709753044</c:v>
                </c:pt>
                <c:pt idx="1039">
                  <c:v>0.93556616733171638</c:v>
                </c:pt>
                <c:pt idx="1040">
                  <c:v>0.93582782756590233</c:v>
                </c:pt>
                <c:pt idx="1041">
                  <c:v>0.9360785852903305</c:v>
                </c:pt>
                <c:pt idx="1042">
                  <c:v>0.93632934301475867</c:v>
                </c:pt>
                <c:pt idx="1043">
                  <c:v>0.93658010073918685</c:v>
                </c:pt>
                <c:pt idx="1044">
                  <c:v>0.93683085846361502</c:v>
                </c:pt>
                <c:pt idx="1045">
                  <c:v>0.9370816161880432</c:v>
                </c:pt>
                <c:pt idx="1046">
                  <c:v>0.93733237391247137</c:v>
                </c:pt>
                <c:pt idx="1047">
                  <c:v>0.93758313163689955</c:v>
                </c:pt>
                <c:pt idx="1048">
                  <c:v>0.93783388936132772</c:v>
                </c:pt>
                <c:pt idx="1049">
                  <c:v>0.9380846470857559</c:v>
                </c:pt>
                <c:pt idx="1050">
                  <c:v>0.93833540481018407</c:v>
                </c:pt>
                <c:pt idx="1051">
                  <c:v>0.93858616253461224</c:v>
                </c:pt>
                <c:pt idx="1052">
                  <c:v>0.93883692025904042</c:v>
                </c:pt>
                <c:pt idx="1053">
                  <c:v>0.93907677547371082</c:v>
                </c:pt>
                <c:pt idx="1054">
                  <c:v>0.93931663068838123</c:v>
                </c:pt>
                <c:pt idx="1055">
                  <c:v>0.93955648590305163</c:v>
                </c:pt>
                <c:pt idx="1056">
                  <c:v>0.93979634111772203</c:v>
                </c:pt>
                <c:pt idx="1057">
                  <c:v>0.94003619633239244</c:v>
                </c:pt>
                <c:pt idx="1058">
                  <c:v>0.94027605154706284</c:v>
                </c:pt>
                <c:pt idx="1059">
                  <c:v>0.94051590676173324</c:v>
                </c:pt>
                <c:pt idx="1060">
                  <c:v>0.94075576197640365</c:v>
                </c:pt>
                <c:pt idx="1061">
                  <c:v>0.94099561719107405</c:v>
                </c:pt>
                <c:pt idx="1062">
                  <c:v>0.94123547240574446</c:v>
                </c:pt>
                <c:pt idx="1063">
                  <c:v>0.94147532762041486</c:v>
                </c:pt>
                <c:pt idx="1064">
                  <c:v>0.94171518283508526</c:v>
                </c:pt>
                <c:pt idx="1065">
                  <c:v>0.94195503804975567</c:v>
                </c:pt>
                <c:pt idx="1066">
                  <c:v>0.94219489326442607</c:v>
                </c:pt>
                <c:pt idx="1067">
                  <c:v>0.94243474847909647</c:v>
                </c:pt>
                <c:pt idx="1068">
                  <c:v>0.94267460369376688</c:v>
                </c:pt>
                <c:pt idx="1069">
                  <c:v>0.94291445890843728</c:v>
                </c:pt>
                <c:pt idx="1070">
                  <c:v>0.94315431412310768</c:v>
                </c:pt>
                <c:pt idx="1071">
                  <c:v>0.94339416933777809</c:v>
                </c:pt>
                <c:pt idx="1072">
                  <c:v>0.94363402455244849</c:v>
                </c:pt>
                <c:pt idx="1073">
                  <c:v>0.9438738797671189</c:v>
                </c:pt>
                <c:pt idx="1074">
                  <c:v>0.9441137349817893</c:v>
                </c:pt>
                <c:pt idx="1075">
                  <c:v>0.9443535901964597</c:v>
                </c:pt>
                <c:pt idx="1076">
                  <c:v>0.94458254290137234</c:v>
                </c:pt>
                <c:pt idx="1077">
                  <c:v>0.94481149560628497</c:v>
                </c:pt>
                <c:pt idx="1078">
                  <c:v>0.9450404483111976</c:v>
                </c:pt>
                <c:pt idx="1079">
                  <c:v>0.94526940101611023</c:v>
                </c:pt>
                <c:pt idx="1080">
                  <c:v>0.94549835372102287</c:v>
                </c:pt>
                <c:pt idx="1081">
                  <c:v>0.9457273064259355</c:v>
                </c:pt>
                <c:pt idx="1082">
                  <c:v>0.94595625913084813</c:v>
                </c:pt>
                <c:pt idx="1083">
                  <c:v>0.94618521183576076</c:v>
                </c:pt>
                <c:pt idx="1084">
                  <c:v>0.9464141645406734</c:v>
                </c:pt>
                <c:pt idx="1085">
                  <c:v>0.94664311724558603</c:v>
                </c:pt>
                <c:pt idx="1086">
                  <c:v>0.94687206995049866</c:v>
                </c:pt>
                <c:pt idx="1087">
                  <c:v>0.9471010226554113</c:v>
                </c:pt>
                <c:pt idx="1088">
                  <c:v>0.94732997536032393</c:v>
                </c:pt>
                <c:pt idx="1089">
                  <c:v>0.94755892806523656</c:v>
                </c:pt>
                <c:pt idx="1090">
                  <c:v>0.94778788077014919</c:v>
                </c:pt>
                <c:pt idx="1091">
                  <c:v>0.94801683347506183</c:v>
                </c:pt>
                <c:pt idx="1092">
                  <c:v>0.9482348836702168</c:v>
                </c:pt>
                <c:pt idx="1093">
                  <c:v>0.94845293386537177</c:v>
                </c:pt>
                <c:pt idx="1094">
                  <c:v>0.94867098406052675</c:v>
                </c:pt>
                <c:pt idx="1095">
                  <c:v>0.94888903425568172</c:v>
                </c:pt>
                <c:pt idx="1096">
                  <c:v>0.94910708445083669</c:v>
                </c:pt>
                <c:pt idx="1097">
                  <c:v>0.94932513464599166</c:v>
                </c:pt>
                <c:pt idx="1098">
                  <c:v>0.94954318484114664</c:v>
                </c:pt>
                <c:pt idx="1099">
                  <c:v>0.94976123503630161</c:v>
                </c:pt>
                <c:pt idx="1100">
                  <c:v>0.94997928523145658</c:v>
                </c:pt>
                <c:pt idx="1101">
                  <c:v>0.95019733542661156</c:v>
                </c:pt>
                <c:pt idx="1102">
                  <c:v>0.95041538562176653</c:v>
                </c:pt>
                <c:pt idx="1103">
                  <c:v>0.9506334358169215</c:v>
                </c:pt>
                <c:pt idx="1104">
                  <c:v>0.95085148601207647</c:v>
                </c:pt>
                <c:pt idx="1105">
                  <c:v>0.95106953620723145</c:v>
                </c:pt>
                <c:pt idx="1106">
                  <c:v>0.95128758640238642</c:v>
                </c:pt>
                <c:pt idx="1107">
                  <c:v>0.95150563659754139</c:v>
                </c:pt>
                <c:pt idx="1108">
                  <c:v>0.95172368679269637</c:v>
                </c:pt>
                <c:pt idx="1109">
                  <c:v>0.95194173698785134</c:v>
                </c:pt>
                <c:pt idx="1110">
                  <c:v>0.95215978718300631</c:v>
                </c:pt>
                <c:pt idx="1111">
                  <c:v>0.95237783737816128</c:v>
                </c:pt>
                <c:pt idx="1112">
                  <c:v>0.95259588757331626</c:v>
                </c:pt>
                <c:pt idx="1113">
                  <c:v>0.95280303525871346</c:v>
                </c:pt>
                <c:pt idx="1114">
                  <c:v>0.95301018294411066</c:v>
                </c:pt>
                <c:pt idx="1115">
                  <c:v>0.95321733062950786</c:v>
                </c:pt>
                <c:pt idx="1116">
                  <c:v>0.95342447831490507</c:v>
                </c:pt>
                <c:pt idx="1117">
                  <c:v>0.95363162600030227</c:v>
                </c:pt>
                <c:pt idx="1118">
                  <c:v>0.95383877368569947</c:v>
                </c:pt>
                <c:pt idx="1119">
                  <c:v>0.95404592137109667</c:v>
                </c:pt>
                <c:pt idx="1120">
                  <c:v>0.95425306905649387</c:v>
                </c:pt>
                <c:pt idx="1121">
                  <c:v>0.95446021674189108</c:v>
                </c:pt>
                <c:pt idx="1122">
                  <c:v>0.95466736442728828</c:v>
                </c:pt>
                <c:pt idx="1123">
                  <c:v>0.95487451211268548</c:v>
                </c:pt>
                <c:pt idx="1124">
                  <c:v>0.95508165979808268</c:v>
                </c:pt>
                <c:pt idx="1125">
                  <c:v>0.95528880748347988</c:v>
                </c:pt>
                <c:pt idx="1126">
                  <c:v>0.95549595516887709</c:v>
                </c:pt>
                <c:pt idx="1127">
                  <c:v>0.95570310285427429</c:v>
                </c:pt>
                <c:pt idx="1128">
                  <c:v>0.95591025053967149</c:v>
                </c:pt>
                <c:pt idx="1129">
                  <c:v>0.95611739822506869</c:v>
                </c:pt>
                <c:pt idx="1130">
                  <c:v>0.9563245459104659</c:v>
                </c:pt>
                <c:pt idx="1131">
                  <c:v>0.9565316935958631</c:v>
                </c:pt>
                <c:pt idx="1132">
                  <c:v>0.9567388412812603</c:v>
                </c:pt>
                <c:pt idx="1133">
                  <c:v>0.9569459889666575</c:v>
                </c:pt>
                <c:pt idx="1134">
                  <c:v>0.9571531366520547</c:v>
                </c:pt>
                <c:pt idx="1135">
                  <c:v>0.95734938182769413</c:v>
                </c:pt>
                <c:pt idx="1136">
                  <c:v>0.95754562700333357</c:v>
                </c:pt>
                <c:pt idx="1137">
                  <c:v>0.957741872178973</c:v>
                </c:pt>
                <c:pt idx="1138">
                  <c:v>0.95793811735461243</c:v>
                </c:pt>
                <c:pt idx="1139">
                  <c:v>0.95813436253025186</c:v>
                </c:pt>
                <c:pt idx="1140">
                  <c:v>0.95833060770589129</c:v>
                </c:pt>
                <c:pt idx="1141">
                  <c:v>0.95852685288153072</c:v>
                </c:pt>
                <c:pt idx="1142">
                  <c:v>0.95872309805717015</c:v>
                </c:pt>
                <c:pt idx="1143">
                  <c:v>0.95891934323280958</c:v>
                </c:pt>
                <c:pt idx="1144">
                  <c:v>0.95911558840844902</c:v>
                </c:pt>
                <c:pt idx="1145">
                  <c:v>0.95931183358408845</c:v>
                </c:pt>
                <c:pt idx="1146">
                  <c:v>0.95950807875972788</c:v>
                </c:pt>
                <c:pt idx="1147">
                  <c:v>0.95970432393536731</c:v>
                </c:pt>
                <c:pt idx="1148">
                  <c:v>0.95990056911100674</c:v>
                </c:pt>
                <c:pt idx="1149">
                  <c:v>0.96009681428664617</c:v>
                </c:pt>
                <c:pt idx="1150">
                  <c:v>0.9602930594622856</c:v>
                </c:pt>
                <c:pt idx="1151">
                  <c:v>0.96048930463792503</c:v>
                </c:pt>
                <c:pt idx="1152">
                  <c:v>0.96068554981356447</c:v>
                </c:pt>
                <c:pt idx="1153">
                  <c:v>0.9608817949892039</c:v>
                </c:pt>
                <c:pt idx="1154">
                  <c:v>0.96107804016484333</c:v>
                </c:pt>
                <c:pt idx="1155">
                  <c:v>0.96126338283072499</c:v>
                </c:pt>
                <c:pt idx="1156">
                  <c:v>0.96144872549660665</c:v>
                </c:pt>
                <c:pt idx="1157">
                  <c:v>0.96163406816248831</c:v>
                </c:pt>
                <c:pt idx="1158">
                  <c:v>0.96181941082836997</c:v>
                </c:pt>
                <c:pt idx="1159">
                  <c:v>0.96200475349425163</c:v>
                </c:pt>
                <c:pt idx="1160">
                  <c:v>0.96219009616013329</c:v>
                </c:pt>
                <c:pt idx="1161">
                  <c:v>0.96237543882601495</c:v>
                </c:pt>
                <c:pt idx="1162">
                  <c:v>0.96256078149189661</c:v>
                </c:pt>
                <c:pt idx="1163">
                  <c:v>0.96274612415777827</c:v>
                </c:pt>
                <c:pt idx="1164">
                  <c:v>0.96293146682365993</c:v>
                </c:pt>
                <c:pt idx="1165">
                  <c:v>0.96311680948954159</c:v>
                </c:pt>
                <c:pt idx="1166">
                  <c:v>0.96330215215542325</c:v>
                </c:pt>
                <c:pt idx="1167">
                  <c:v>0.96348749482130491</c:v>
                </c:pt>
                <c:pt idx="1168">
                  <c:v>0.96367283748718657</c:v>
                </c:pt>
                <c:pt idx="1169">
                  <c:v>0.96385818015306823</c:v>
                </c:pt>
                <c:pt idx="1170">
                  <c:v>0.96404352281894989</c:v>
                </c:pt>
                <c:pt idx="1171">
                  <c:v>0.96422886548483155</c:v>
                </c:pt>
                <c:pt idx="1172">
                  <c:v>0.96441420815071321</c:v>
                </c:pt>
                <c:pt idx="1173">
                  <c:v>0.96459955081659488</c:v>
                </c:pt>
                <c:pt idx="1174">
                  <c:v>0.96478489348247654</c:v>
                </c:pt>
                <c:pt idx="1175">
                  <c:v>0.9649702361483582</c:v>
                </c:pt>
                <c:pt idx="1176">
                  <c:v>0.96515557881423986</c:v>
                </c:pt>
                <c:pt idx="1177">
                  <c:v>0.96533001897036375</c:v>
                </c:pt>
                <c:pt idx="1178">
                  <c:v>0.96550445912648764</c:v>
                </c:pt>
                <c:pt idx="1179">
                  <c:v>0.96567889928261152</c:v>
                </c:pt>
                <c:pt idx="1180">
                  <c:v>0.96585333943873541</c:v>
                </c:pt>
                <c:pt idx="1181">
                  <c:v>0.9660277795948593</c:v>
                </c:pt>
                <c:pt idx="1182">
                  <c:v>0.96620221975098319</c:v>
                </c:pt>
                <c:pt idx="1183">
                  <c:v>0.96637665990710708</c:v>
                </c:pt>
                <c:pt idx="1184">
                  <c:v>0.96655110006323097</c:v>
                </c:pt>
                <c:pt idx="1185">
                  <c:v>0.96672554021935486</c:v>
                </c:pt>
                <c:pt idx="1186">
                  <c:v>0.96689998037547875</c:v>
                </c:pt>
                <c:pt idx="1187">
                  <c:v>0.96707442053160264</c:v>
                </c:pt>
                <c:pt idx="1188">
                  <c:v>0.96724886068772653</c:v>
                </c:pt>
                <c:pt idx="1189">
                  <c:v>0.96742330084385042</c:v>
                </c:pt>
                <c:pt idx="1190">
                  <c:v>0.96759774099997431</c:v>
                </c:pt>
                <c:pt idx="1191">
                  <c:v>0.9677721811560982</c:v>
                </c:pt>
                <c:pt idx="1192">
                  <c:v>0.96794662131222209</c:v>
                </c:pt>
                <c:pt idx="1193">
                  <c:v>0.96812106146834598</c:v>
                </c:pt>
                <c:pt idx="1194">
                  <c:v>0.96829550162446987</c:v>
                </c:pt>
                <c:pt idx="1195">
                  <c:v>0.96846994178059376</c:v>
                </c:pt>
                <c:pt idx="1196">
                  <c:v>0.96864438193671765</c:v>
                </c:pt>
                <c:pt idx="1197">
                  <c:v>0.96881882209284154</c:v>
                </c:pt>
                <c:pt idx="1198">
                  <c:v>0.96899326224896543</c:v>
                </c:pt>
                <c:pt idx="1199">
                  <c:v>0.96916770240508932</c:v>
                </c:pt>
                <c:pt idx="1200">
                  <c:v>0.9693421425612132</c:v>
                </c:pt>
                <c:pt idx="1201">
                  <c:v>0.96951658271733709</c:v>
                </c:pt>
                <c:pt idx="1202">
                  <c:v>0.96968012036370332</c:v>
                </c:pt>
                <c:pt idx="1203">
                  <c:v>0.96984365801006955</c:v>
                </c:pt>
                <c:pt idx="1204">
                  <c:v>0.97000719565643578</c:v>
                </c:pt>
                <c:pt idx="1205">
                  <c:v>0.97017073330280201</c:v>
                </c:pt>
                <c:pt idx="1206">
                  <c:v>0.97033427094916824</c:v>
                </c:pt>
                <c:pt idx="1207">
                  <c:v>0.97049780859553447</c:v>
                </c:pt>
                <c:pt idx="1208">
                  <c:v>0.9706613462419007</c:v>
                </c:pt>
                <c:pt idx="1209">
                  <c:v>0.97082488388826693</c:v>
                </c:pt>
                <c:pt idx="1210">
                  <c:v>0.97098842153463316</c:v>
                </c:pt>
                <c:pt idx="1211">
                  <c:v>0.97115195918099939</c:v>
                </c:pt>
                <c:pt idx="1212">
                  <c:v>0.97131549682736562</c:v>
                </c:pt>
                <c:pt idx="1213">
                  <c:v>0.97147903447373185</c:v>
                </c:pt>
                <c:pt idx="1214">
                  <c:v>0.97164257212009808</c:v>
                </c:pt>
                <c:pt idx="1215">
                  <c:v>0.97180610976646431</c:v>
                </c:pt>
                <c:pt idx="1216">
                  <c:v>0.97196964741283054</c:v>
                </c:pt>
                <c:pt idx="1217">
                  <c:v>0.97213318505919677</c:v>
                </c:pt>
                <c:pt idx="1218">
                  <c:v>0.972296722705563</c:v>
                </c:pt>
                <c:pt idx="1219">
                  <c:v>0.97246026035192923</c:v>
                </c:pt>
                <c:pt idx="1220">
                  <c:v>0.97262379799829546</c:v>
                </c:pt>
                <c:pt idx="1221">
                  <c:v>0.97278733564466169</c:v>
                </c:pt>
                <c:pt idx="1222">
                  <c:v>0.97295087329102792</c:v>
                </c:pt>
                <c:pt idx="1223">
                  <c:v>0.97311441093739415</c:v>
                </c:pt>
                <c:pt idx="1224">
                  <c:v>0.97327794858376038</c:v>
                </c:pt>
                <c:pt idx="1225">
                  <c:v>0.97344148623012661</c:v>
                </c:pt>
                <c:pt idx="1226">
                  <c:v>0.97359412136673507</c:v>
                </c:pt>
                <c:pt idx="1227">
                  <c:v>0.97374675650334352</c:v>
                </c:pt>
                <c:pt idx="1228">
                  <c:v>0.97389939163995198</c:v>
                </c:pt>
                <c:pt idx="1229">
                  <c:v>0.97405202677656044</c:v>
                </c:pt>
                <c:pt idx="1230">
                  <c:v>0.9742046619131689</c:v>
                </c:pt>
                <c:pt idx="1231">
                  <c:v>0.97435729704977736</c:v>
                </c:pt>
                <c:pt idx="1232">
                  <c:v>0.97450993218638582</c:v>
                </c:pt>
                <c:pt idx="1233">
                  <c:v>0.97466256732299428</c:v>
                </c:pt>
                <c:pt idx="1234">
                  <c:v>0.97481520245960274</c:v>
                </c:pt>
                <c:pt idx="1235">
                  <c:v>0.9749678375962112</c:v>
                </c:pt>
                <c:pt idx="1236">
                  <c:v>0.97512047273281965</c:v>
                </c:pt>
                <c:pt idx="1237">
                  <c:v>0.97527310786942811</c:v>
                </c:pt>
                <c:pt idx="1238">
                  <c:v>0.97542574300603657</c:v>
                </c:pt>
                <c:pt idx="1239">
                  <c:v>0.97557837814264503</c:v>
                </c:pt>
                <c:pt idx="1240">
                  <c:v>0.97573101327925349</c:v>
                </c:pt>
                <c:pt idx="1241">
                  <c:v>0.97588364841586195</c:v>
                </c:pt>
                <c:pt idx="1242">
                  <c:v>0.97603628355247041</c:v>
                </c:pt>
                <c:pt idx="1243">
                  <c:v>0.97618891868907887</c:v>
                </c:pt>
                <c:pt idx="1244">
                  <c:v>0.97634155382568732</c:v>
                </c:pt>
                <c:pt idx="1245">
                  <c:v>0.97649418896229578</c:v>
                </c:pt>
                <c:pt idx="1246">
                  <c:v>0.97664682409890424</c:v>
                </c:pt>
                <c:pt idx="1247">
                  <c:v>0.9767994592355127</c:v>
                </c:pt>
                <c:pt idx="1248">
                  <c:v>0.97695209437212116</c:v>
                </c:pt>
                <c:pt idx="1249">
                  <c:v>0.97710472950872962</c:v>
                </c:pt>
                <c:pt idx="1250">
                  <c:v>0.97725736464533808</c:v>
                </c:pt>
                <c:pt idx="1251">
                  <c:v>0.97740999978194654</c:v>
                </c:pt>
                <c:pt idx="1252">
                  <c:v>0.977562634918555</c:v>
                </c:pt>
                <c:pt idx="1253">
                  <c:v>0.97771527005516345</c:v>
                </c:pt>
                <c:pt idx="1254">
                  <c:v>0.97786790519177191</c:v>
                </c:pt>
                <c:pt idx="1255">
                  <c:v>0.97802054032838037</c:v>
                </c:pt>
                <c:pt idx="1256">
                  <c:v>0.97817317546498883</c:v>
                </c:pt>
                <c:pt idx="1257">
                  <c:v>0.97831490809183952</c:v>
                </c:pt>
                <c:pt idx="1258">
                  <c:v>0.97845664071869021</c:v>
                </c:pt>
                <c:pt idx="1259">
                  <c:v>0.9785983733455409</c:v>
                </c:pt>
                <c:pt idx="1260">
                  <c:v>0.97874010597239158</c:v>
                </c:pt>
                <c:pt idx="1261">
                  <c:v>0.97888183859924227</c:v>
                </c:pt>
                <c:pt idx="1262">
                  <c:v>0.97902357122609296</c:v>
                </c:pt>
                <c:pt idx="1263">
                  <c:v>0.97916530385294365</c:v>
                </c:pt>
                <c:pt idx="1264">
                  <c:v>0.97930703647979434</c:v>
                </c:pt>
                <c:pt idx="1265">
                  <c:v>0.97944876910664502</c:v>
                </c:pt>
                <c:pt idx="1266">
                  <c:v>0.97959050173349571</c:v>
                </c:pt>
                <c:pt idx="1267">
                  <c:v>0.9797322343603464</c:v>
                </c:pt>
                <c:pt idx="1268">
                  <c:v>0.97987396698719709</c:v>
                </c:pt>
                <c:pt idx="1269">
                  <c:v>0.98001569961404777</c:v>
                </c:pt>
                <c:pt idx="1270">
                  <c:v>0.98015743224089846</c:v>
                </c:pt>
                <c:pt idx="1271">
                  <c:v>0.98029916486774915</c:v>
                </c:pt>
                <c:pt idx="1272">
                  <c:v>0.98044089749459984</c:v>
                </c:pt>
                <c:pt idx="1273">
                  <c:v>0.98058263012145053</c:v>
                </c:pt>
                <c:pt idx="1274">
                  <c:v>0.98072436274830121</c:v>
                </c:pt>
                <c:pt idx="1275">
                  <c:v>0.9808660953751519</c:v>
                </c:pt>
                <c:pt idx="1276">
                  <c:v>0.98100782800200259</c:v>
                </c:pt>
                <c:pt idx="1277">
                  <c:v>0.98114956062885328</c:v>
                </c:pt>
                <c:pt idx="1278">
                  <c:v>0.98129129325570397</c:v>
                </c:pt>
                <c:pt idx="1279">
                  <c:v>0.98143302588255465</c:v>
                </c:pt>
                <c:pt idx="1280">
                  <c:v>0.98157475850940534</c:v>
                </c:pt>
                <c:pt idx="1281">
                  <c:v>0.98171649113625603</c:v>
                </c:pt>
                <c:pt idx="1282">
                  <c:v>0.98184732125334895</c:v>
                </c:pt>
                <c:pt idx="1283">
                  <c:v>0.98197815137044187</c:v>
                </c:pt>
                <c:pt idx="1284">
                  <c:v>0.98210898148753478</c:v>
                </c:pt>
                <c:pt idx="1285">
                  <c:v>0.9822398116046277</c:v>
                </c:pt>
                <c:pt idx="1286">
                  <c:v>0.98237064172172062</c:v>
                </c:pt>
                <c:pt idx="1287">
                  <c:v>0.98250147183881353</c:v>
                </c:pt>
                <c:pt idx="1288">
                  <c:v>0.98263230195590645</c:v>
                </c:pt>
                <c:pt idx="1289">
                  <c:v>0.98276313207299937</c:v>
                </c:pt>
                <c:pt idx="1290">
                  <c:v>0.98289396219009229</c:v>
                </c:pt>
                <c:pt idx="1291">
                  <c:v>0.9830247923071852</c:v>
                </c:pt>
                <c:pt idx="1292">
                  <c:v>0.98315562242427812</c:v>
                </c:pt>
                <c:pt idx="1293">
                  <c:v>0.98328645254137104</c:v>
                </c:pt>
                <c:pt idx="1294">
                  <c:v>0.98341728265846395</c:v>
                </c:pt>
                <c:pt idx="1295">
                  <c:v>0.98354811277555687</c:v>
                </c:pt>
                <c:pt idx="1296">
                  <c:v>0.98367894289264979</c:v>
                </c:pt>
                <c:pt idx="1297">
                  <c:v>0.98380977300974271</c:v>
                </c:pt>
                <c:pt idx="1298">
                  <c:v>0.98394060312683562</c:v>
                </c:pt>
                <c:pt idx="1299">
                  <c:v>0.98406053073417088</c:v>
                </c:pt>
                <c:pt idx="1300">
                  <c:v>0.98418045834150614</c:v>
                </c:pt>
                <c:pt idx="1301">
                  <c:v>0.98430038594884139</c:v>
                </c:pt>
                <c:pt idx="1302">
                  <c:v>0.98442031355617665</c:v>
                </c:pt>
                <c:pt idx="1303">
                  <c:v>0.98454024116351191</c:v>
                </c:pt>
                <c:pt idx="1304">
                  <c:v>0.98466016877084717</c:v>
                </c:pt>
                <c:pt idx="1305">
                  <c:v>0.98478009637818242</c:v>
                </c:pt>
                <c:pt idx="1306">
                  <c:v>0.98490002398551768</c:v>
                </c:pt>
                <c:pt idx="1307">
                  <c:v>0.98501995159285294</c:v>
                </c:pt>
                <c:pt idx="1308">
                  <c:v>0.9851398792001882</c:v>
                </c:pt>
                <c:pt idx="1309">
                  <c:v>0.98525980680752345</c:v>
                </c:pt>
                <c:pt idx="1310">
                  <c:v>0.98537973441485871</c:v>
                </c:pt>
                <c:pt idx="1311">
                  <c:v>0.98549966202219397</c:v>
                </c:pt>
                <c:pt idx="1312">
                  <c:v>0.98561958962952922</c:v>
                </c:pt>
                <c:pt idx="1313">
                  <c:v>0.98573951723686448</c:v>
                </c:pt>
                <c:pt idx="1314">
                  <c:v>0.98585944484419974</c:v>
                </c:pt>
                <c:pt idx="1315">
                  <c:v>0.985979372451535</c:v>
                </c:pt>
                <c:pt idx="1316">
                  <c:v>0.98609930005887025</c:v>
                </c:pt>
                <c:pt idx="1317">
                  <c:v>0.98621922766620551</c:v>
                </c:pt>
                <c:pt idx="1318">
                  <c:v>0.98633915527354077</c:v>
                </c:pt>
                <c:pt idx="1319">
                  <c:v>0.98645908288087603</c:v>
                </c:pt>
                <c:pt idx="1320">
                  <c:v>0.98657901048821128</c:v>
                </c:pt>
                <c:pt idx="1321">
                  <c:v>0.98669893809554654</c:v>
                </c:pt>
                <c:pt idx="1322">
                  <c:v>0.9868188657028818</c:v>
                </c:pt>
                <c:pt idx="1323">
                  <c:v>0.98693879331021706</c:v>
                </c:pt>
                <c:pt idx="1324">
                  <c:v>0.98705872091755231</c:v>
                </c:pt>
                <c:pt idx="1325">
                  <c:v>0.98717864852488757</c:v>
                </c:pt>
                <c:pt idx="1326">
                  <c:v>0.98729857613222283</c:v>
                </c:pt>
                <c:pt idx="1327">
                  <c:v>0.98741850373955808</c:v>
                </c:pt>
                <c:pt idx="1328">
                  <c:v>0.98753843134689334</c:v>
                </c:pt>
                <c:pt idx="1329">
                  <c:v>0.9876583589542286</c:v>
                </c:pt>
                <c:pt idx="1330">
                  <c:v>0.98777828656156386</c:v>
                </c:pt>
                <c:pt idx="1331">
                  <c:v>0.98788731165914134</c:v>
                </c:pt>
                <c:pt idx="1332">
                  <c:v>0.98799633675671883</c:v>
                </c:pt>
                <c:pt idx="1333">
                  <c:v>0.98810536185429632</c:v>
                </c:pt>
                <c:pt idx="1334">
                  <c:v>0.9882143869518738</c:v>
                </c:pt>
                <c:pt idx="1335">
                  <c:v>0.98832341204945129</c:v>
                </c:pt>
                <c:pt idx="1336">
                  <c:v>0.98843243714702878</c:v>
                </c:pt>
                <c:pt idx="1337">
                  <c:v>0.98854146224460626</c:v>
                </c:pt>
                <c:pt idx="1338">
                  <c:v>0.98865048734218375</c:v>
                </c:pt>
                <c:pt idx="1339">
                  <c:v>0.98875951243976123</c:v>
                </c:pt>
                <c:pt idx="1340">
                  <c:v>0.98886853753733872</c:v>
                </c:pt>
                <c:pt idx="1341">
                  <c:v>0.98897756263491621</c:v>
                </c:pt>
                <c:pt idx="1342">
                  <c:v>0.98908658773249369</c:v>
                </c:pt>
                <c:pt idx="1343">
                  <c:v>0.98919561283007118</c:v>
                </c:pt>
                <c:pt idx="1344">
                  <c:v>0.98930463792764867</c:v>
                </c:pt>
                <c:pt idx="1345">
                  <c:v>0.98941366302522615</c:v>
                </c:pt>
                <c:pt idx="1346">
                  <c:v>0.98952268812280364</c:v>
                </c:pt>
                <c:pt idx="1347">
                  <c:v>0.98963171322038113</c:v>
                </c:pt>
                <c:pt idx="1348">
                  <c:v>0.98974073831795861</c:v>
                </c:pt>
                <c:pt idx="1349">
                  <c:v>0.98983886090577833</c:v>
                </c:pt>
                <c:pt idx="1350">
                  <c:v>0.98993698349359804</c:v>
                </c:pt>
                <c:pt idx="1351">
                  <c:v>0.99003510608141776</c:v>
                </c:pt>
                <c:pt idx="1352">
                  <c:v>0.99013322866923748</c:v>
                </c:pt>
                <c:pt idx="1353">
                  <c:v>0.99023135125705719</c:v>
                </c:pt>
                <c:pt idx="1354">
                  <c:v>0.99032947384487691</c:v>
                </c:pt>
                <c:pt idx="1355">
                  <c:v>0.99042759643269662</c:v>
                </c:pt>
                <c:pt idx="1356">
                  <c:v>0.99052571902051634</c:v>
                </c:pt>
                <c:pt idx="1357">
                  <c:v>0.99062384160833605</c:v>
                </c:pt>
                <c:pt idx="1358">
                  <c:v>0.99072196419615577</c:v>
                </c:pt>
                <c:pt idx="1359">
                  <c:v>0.99082008678397548</c:v>
                </c:pt>
                <c:pt idx="1360">
                  <c:v>0.9909182093717952</c:v>
                </c:pt>
                <c:pt idx="1361">
                  <c:v>0.99101633195961492</c:v>
                </c:pt>
                <c:pt idx="1362">
                  <c:v>0.99111445454743463</c:v>
                </c:pt>
                <c:pt idx="1363">
                  <c:v>0.99121257713525435</c:v>
                </c:pt>
                <c:pt idx="1364">
                  <c:v>0.99131069972307406</c:v>
                </c:pt>
                <c:pt idx="1365">
                  <c:v>0.99140882231089378</c:v>
                </c:pt>
                <c:pt idx="1366">
                  <c:v>0.99150694489871349</c:v>
                </c:pt>
                <c:pt idx="1367">
                  <c:v>0.99160506748653321</c:v>
                </c:pt>
                <c:pt idx="1368">
                  <c:v>0.99170319007435292</c:v>
                </c:pt>
                <c:pt idx="1369">
                  <c:v>0.99180131266217264</c:v>
                </c:pt>
                <c:pt idx="1370">
                  <c:v>0.99189943524999236</c:v>
                </c:pt>
                <c:pt idx="1371">
                  <c:v>0.99199755783781207</c:v>
                </c:pt>
                <c:pt idx="1372">
                  <c:v>0.99209568042563179</c:v>
                </c:pt>
                <c:pt idx="1373">
                  <c:v>0.9921938030134515</c:v>
                </c:pt>
                <c:pt idx="1374">
                  <c:v>0.99229192560127122</c:v>
                </c:pt>
                <c:pt idx="1375">
                  <c:v>0.99239004818909093</c:v>
                </c:pt>
                <c:pt idx="1376">
                  <c:v>0.99248817077691065</c:v>
                </c:pt>
                <c:pt idx="1377">
                  <c:v>0.99258629336473037</c:v>
                </c:pt>
                <c:pt idx="1378">
                  <c:v>0.99268441595255008</c:v>
                </c:pt>
                <c:pt idx="1379">
                  <c:v>0.9927825385403698</c:v>
                </c:pt>
                <c:pt idx="1380">
                  <c:v>0.99288066112818951</c:v>
                </c:pt>
                <c:pt idx="1381">
                  <c:v>0.99297878371600923</c:v>
                </c:pt>
                <c:pt idx="1382">
                  <c:v>0.99307690630382894</c:v>
                </c:pt>
                <c:pt idx="1383">
                  <c:v>0.99317502889164866</c:v>
                </c:pt>
                <c:pt idx="1384">
                  <c:v>0.99327315147946837</c:v>
                </c:pt>
                <c:pt idx="1385">
                  <c:v>0.99337127406728809</c:v>
                </c:pt>
                <c:pt idx="1386">
                  <c:v>0.99346939665510781</c:v>
                </c:pt>
                <c:pt idx="1387">
                  <c:v>0.99355661673316975</c:v>
                </c:pt>
                <c:pt idx="1388">
                  <c:v>0.9936438368112317</c:v>
                </c:pt>
                <c:pt idx="1389">
                  <c:v>0.99373105688929364</c:v>
                </c:pt>
                <c:pt idx="1390">
                  <c:v>0.99381827696735558</c:v>
                </c:pt>
                <c:pt idx="1391">
                  <c:v>0.99390549704541753</c:v>
                </c:pt>
                <c:pt idx="1392">
                  <c:v>0.99399271712347947</c:v>
                </c:pt>
                <c:pt idx="1393">
                  <c:v>0.99407993720154142</c:v>
                </c:pt>
                <c:pt idx="1394">
                  <c:v>0.99416715727960336</c:v>
                </c:pt>
                <c:pt idx="1395">
                  <c:v>0.99425437735766531</c:v>
                </c:pt>
                <c:pt idx="1396">
                  <c:v>0.99434159743572725</c:v>
                </c:pt>
                <c:pt idx="1397">
                  <c:v>0.9944288175137892</c:v>
                </c:pt>
                <c:pt idx="1398">
                  <c:v>0.99451603759185114</c:v>
                </c:pt>
                <c:pt idx="1399">
                  <c:v>0.99460325766991309</c:v>
                </c:pt>
                <c:pt idx="1400">
                  <c:v>0.99469047774797503</c:v>
                </c:pt>
                <c:pt idx="1401">
                  <c:v>0.99477769782603698</c:v>
                </c:pt>
                <c:pt idx="1402">
                  <c:v>0.99486491790409892</c:v>
                </c:pt>
                <c:pt idx="1403">
                  <c:v>0.99495213798216087</c:v>
                </c:pt>
                <c:pt idx="1404">
                  <c:v>0.99503935806022281</c:v>
                </c:pt>
                <c:pt idx="1405">
                  <c:v>0.99512657813828476</c:v>
                </c:pt>
                <c:pt idx="1406">
                  <c:v>0.9952137982163467</c:v>
                </c:pt>
                <c:pt idx="1407">
                  <c:v>0.99530101829440865</c:v>
                </c:pt>
                <c:pt idx="1408">
                  <c:v>0.99538823837247059</c:v>
                </c:pt>
                <c:pt idx="1409">
                  <c:v>0.99547545845053254</c:v>
                </c:pt>
                <c:pt idx="1410">
                  <c:v>0.99556267852859448</c:v>
                </c:pt>
                <c:pt idx="1411">
                  <c:v>0.99563899609689865</c:v>
                </c:pt>
                <c:pt idx="1412">
                  <c:v>0.99571531366520283</c:v>
                </c:pt>
                <c:pt idx="1413">
                  <c:v>0.995791631233507</c:v>
                </c:pt>
                <c:pt idx="1414">
                  <c:v>0.99586794880181118</c:v>
                </c:pt>
                <c:pt idx="1415">
                  <c:v>0.99594426637011535</c:v>
                </c:pt>
                <c:pt idx="1416">
                  <c:v>0.99602058393841952</c:v>
                </c:pt>
                <c:pt idx="1417">
                  <c:v>0.9960969015067237</c:v>
                </c:pt>
                <c:pt idx="1418">
                  <c:v>0.99617321907502787</c:v>
                </c:pt>
                <c:pt idx="1419">
                  <c:v>0.99624953664333205</c:v>
                </c:pt>
                <c:pt idx="1420">
                  <c:v>0.99632585421163622</c:v>
                </c:pt>
                <c:pt idx="1421">
                  <c:v>0.99640217177994039</c:v>
                </c:pt>
                <c:pt idx="1422">
                  <c:v>0.99647848934824457</c:v>
                </c:pt>
                <c:pt idx="1423">
                  <c:v>0.99655480691654874</c:v>
                </c:pt>
                <c:pt idx="1424">
                  <c:v>0.99663112448485291</c:v>
                </c:pt>
                <c:pt idx="1425">
                  <c:v>0.99670744205315709</c:v>
                </c:pt>
                <c:pt idx="1426">
                  <c:v>0.99678375962146126</c:v>
                </c:pt>
                <c:pt idx="1427">
                  <c:v>0.99686007718976544</c:v>
                </c:pt>
                <c:pt idx="1428">
                  <c:v>0.99693639475806961</c:v>
                </c:pt>
                <c:pt idx="1429">
                  <c:v>0.99701271232637378</c:v>
                </c:pt>
                <c:pt idx="1430">
                  <c:v>0.99708902989467796</c:v>
                </c:pt>
                <c:pt idx="1431">
                  <c:v>0.99716534746298213</c:v>
                </c:pt>
                <c:pt idx="1432">
                  <c:v>0.99724166503128631</c:v>
                </c:pt>
                <c:pt idx="1433">
                  <c:v>0.99731798259959048</c:v>
                </c:pt>
                <c:pt idx="1434">
                  <c:v>0.99739430016789465</c:v>
                </c:pt>
                <c:pt idx="1435">
                  <c:v>0.99747061773619883</c:v>
                </c:pt>
                <c:pt idx="1436">
                  <c:v>0.997546935304503</c:v>
                </c:pt>
                <c:pt idx="1437">
                  <c:v>0.99762325287280718</c:v>
                </c:pt>
                <c:pt idx="1438">
                  <c:v>0.99768866793135369</c:v>
                </c:pt>
                <c:pt idx="1439">
                  <c:v>0.9977540829899002</c:v>
                </c:pt>
                <c:pt idx="1440">
                  <c:v>0.99781949804844672</c:v>
                </c:pt>
                <c:pt idx="1441">
                  <c:v>0.99788491310699323</c:v>
                </c:pt>
                <c:pt idx="1442">
                  <c:v>0.99795032816553975</c:v>
                </c:pt>
                <c:pt idx="1443">
                  <c:v>0.99801574322408626</c:v>
                </c:pt>
                <c:pt idx="1444">
                  <c:v>0.99808115828263277</c:v>
                </c:pt>
                <c:pt idx="1445">
                  <c:v>0.99814657334117929</c:v>
                </c:pt>
                <c:pt idx="1446">
                  <c:v>0.9982119883997258</c:v>
                </c:pt>
                <c:pt idx="1447">
                  <c:v>0.99827740345827232</c:v>
                </c:pt>
                <c:pt idx="1448">
                  <c:v>0.99834281851681883</c:v>
                </c:pt>
                <c:pt idx="1449">
                  <c:v>0.99840823357536534</c:v>
                </c:pt>
                <c:pt idx="1450">
                  <c:v>0.99847364863391186</c:v>
                </c:pt>
                <c:pt idx="1451">
                  <c:v>0.99853906369245837</c:v>
                </c:pt>
                <c:pt idx="1452">
                  <c:v>0.99860447875100489</c:v>
                </c:pt>
                <c:pt idx="1453">
                  <c:v>0.9986698938095514</c:v>
                </c:pt>
                <c:pt idx="1454">
                  <c:v>0.99873530886809792</c:v>
                </c:pt>
                <c:pt idx="1455">
                  <c:v>0.99880072392664443</c:v>
                </c:pt>
                <c:pt idx="1456">
                  <c:v>0.99886613898519094</c:v>
                </c:pt>
                <c:pt idx="1457">
                  <c:v>0.99893155404373746</c:v>
                </c:pt>
                <c:pt idx="1458">
                  <c:v>0.99899696910228397</c:v>
                </c:pt>
                <c:pt idx="1459">
                  <c:v>0.99905148165107271</c:v>
                </c:pt>
                <c:pt idx="1460">
                  <c:v>0.99910599419986146</c:v>
                </c:pt>
                <c:pt idx="1461">
                  <c:v>0.9991605067486502</c:v>
                </c:pt>
                <c:pt idx="1462">
                  <c:v>0.99921501929743894</c:v>
                </c:pt>
                <c:pt idx="1463">
                  <c:v>0.99926953184622769</c:v>
                </c:pt>
                <c:pt idx="1464">
                  <c:v>0.99932404439501643</c:v>
                </c:pt>
                <c:pt idx="1465">
                  <c:v>0.99937855694380517</c:v>
                </c:pt>
                <c:pt idx="1466">
                  <c:v>0.99943306949259392</c:v>
                </c:pt>
                <c:pt idx="1467">
                  <c:v>0.99948758204138266</c:v>
                </c:pt>
                <c:pt idx="1468">
                  <c:v>0.99953119208041363</c:v>
                </c:pt>
                <c:pt idx="1469">
                  <c:v>0.99957480211944461</c:v>
                </c:pt>
                <c:pt idx="1470">
                  <c:v>0.99961841215847558</c:v>
                </c:pt>
                <c:pt idx="1471">
                  <c:v>0.99966202219750655</c:v>
                </c:pt>
                <c:pt idx="1472">
                  <c:v>0.99969472972677975</c:v>
                </c:pt>
                <c:pt idx="1473">
                  <c:v>0.99972743725605295</c:v>
                </c:pt>
                <c:pt idx="1474">
                  <c:v>0.99976014478532615</c:v>
                </c:pt>
                <c:pt idx="1475">
                  <c:v>0.99979285231459936</c:v>
                </c:pt>
                <c:pt idx="1476">
                  <c:v>0.9998146573341149</c:v>
                </c:pt>
                <c:pt idx="1477">
                  <c:v>0.99983646235363044</c:v>
                </c:pt>
                <c:pt idx="1478">
                  <c:v>0.99985826737314598</c:v>
                </c:pt>
                <c:pt idx="1479">
                  <c:v>0.99988007239266152</c:v>
                </c:pt>
                <c:pt idx="1480">
                  <c:v>0.99990187741217706</c:v>
                </c:pt>
                <c:pt idx="1481">
                  <c:v>0.99992368243169261</c:v>
                </c:pt>
                <c:pt idx="1482">
                  <c:v>0.99993458494145038</c:v>
                </c:pt>
                <c:pt idx="1483">
                  <c:v>0.99994548745120815</c:v>
                </c:pt>
                <c:pt idx="1484">
                  <c:v>0.99995638996096592</c:v>
                </c:pt>
                <c:pt idx="1485">
                  <c:v>0.99996729247072369</c:v>
                </c:pt>
                <c:pt idx="1486">
                  <c:v>0.99997819498048146</c:v>
                </c:pt>
                <c:pt idx="1487">
                  <c:v>0.99998909749023923</c:v>
                </c:pt>
                <c:pt idx="1488">
                  <c:v>0.999999999999997</c:v>
                </c:pt>
                <c:pt idx="1489">
                  <c:v>0.999999999999997</c:v>
                </c:pt>
                <c:pt idx="1490">
                  <c:v>0.999999999999997</c:v>
                </c:pt>
                <c:pt idx="1491">
                  <c:v>0.999999999999997</c:v>
                </c:pt>
                <c:pt idx="1492">
                  <c:v>0.999999999999997</c:v>
                </c:pt>
                <c:pt idx="1493">
                  <c:v>0.999999999999997</c:v>
                </c:pt>
                <c:pt idx="1494">
                  <c:v>0.999999999999997</c:v>
                </c:pt>
                <c:pt idx="1495">
                  <c:v>0.999999999999997</c:v>
                </c:pt>
                <c:pt idx="1496">
                  <c:v>0.999999999999997</c:v>
                </c:pt>
                <c:pt idx="1497">
                  <c:v>0.999999999999997</c:v>
                </c:pt>
                <c:pt idx="1498">
                  <c:v>0.999999999999997</c:v>
                </c:pt>
                <c:pt idx="1499">
                  <c:v>0.999999999999997</c:v>
                </c:pt>
                <c:pt idx="1500">
                  <c:v>0.999999999999997</c:v>
                </c:pt>
                <c:pt idx="1501">
                  <c:v>0.999999999999997</c:v>
                </c:pt>
                <c:pt idx="1502">
                  <c:v>0.999999999999997</c:v>
                </c:pt>
                <c:pt idx="1503">
                  <c:v>0.999999999999997</c:v>
                </c:pt>
                <c:pt idx="1504">
                  <c:v>0.999999999999997</c:v>
                </c:pt>
                <c:pt idx="1505">
                  <c:v>0.999999999999997</c:v>
                </c:pt>
                <c:pt idx="1506">
                  <c:v>0.999999999999997</c:v>
                </c:pt>
                <c:pt idx="1507">
                  <c:v>0.999999999999997</c:v>
                </c:pt>
                <c:pt idx="1508">
                  <c:v>0.999999999999997</c:v>
                </c:pt>
                <c:pt idx="1509">
                  <c:v>0.999999999999997</c:v>
                </c:pt>
                <c:pt idx="1510">
                  <c:v>0.999999999999997</c:v>
                </c:pt>
                <c:pt idx="1511">
                  <c:v>0.999999999999997</c:v>
                </c:pt>
                <c:pt idx="1512">
                  <c:v>0.999999999999997</c:v>
                </c:pt>
                <c:pt idx="1513">
                  <c:v>0.999999999999997</c:v>
                </c:pt>
                <c:pt idx="1514">
                  <c:v>0.999999999999997</c:v>
                </c:pt>
                <c:pt idx="1515">
                  <c:v>0.999999999999997</c:v>
                </c:pt>
                <c:pt idx="1516">
                  <c:v>0.999999999999997</c:v>
                </c:pt>
                <c:pt idx="1517">
                  <c:v>0.999999999999997</c:v>
                </c:pt>
                <c:pt idx="1518">
                  <c:v>0.999999999999997</c:v>
                </c:pt>
                <c:pt idx="1519">
                  <c:v>0.999999999999997</c:v>
                </c:pt>
                <c:pt idx="1520">
                  <c:v>0.999999999999997</c:v>
                </c:pt>
                <c:pt idx="1521">
                  <c:v>0.999999999999997</c:v>
                </c:pt>
                <c:pt idx="1522">
                  <c:v>0.999999999999997</c:v>
                </c:pt>
                <c:pt idx="1523">
                  <c:v>0.999999999999997</c:v>
                </c:pt>
                <c:pt idx="1524">
                  <c:v>0.999999999999997</c:v>
                </c:pt>
                <c:pt idx="1525">
                  <c:v>0.999999999999997</c:v>
                </c:pt>
                <c:pt idx="1526">
                  <c:v>0.999999999999997</c:v>
                </c:pt>
                <c:pt idx="1527">
                  <c:v>0.999999999999997</c:v>
                </c:pt>
                <c:pt idx="1528">
                  <c:v>0.999999999999997</c:v>
                </c:pt>
                <c:pt idx="1529">
                  <c:v>0.999999999999997</c:v>
                </c:pt>
                <c:pt idx="1530">
                  <c:v>0.999999999999997</c:v>
                </c:pt>
                <c:pt idx="1531">
                  <c:v>0.999999999999997</c:v>
                </c:pt>
                <c:pt idx="1532">
                  <c:v>0.999999999999997</c:v>
                </c:pt>
                <c:pt idx="1533">
                  <c:v>0.999999999999997</c:v>
                </c:pt>
                <c:pt idx="1534">
                  <c:v>0.999999999999997</c:v>
                </c:pt>
                <c:pt idx="1535">
                  <c:v>0.999999999999997</c:v>
                </c:pt>
                <c:pt idx="1536">
                  <c:v>0.999999999999997</c:v>
                </c:pt>
                <c:pt idx="1537">
                  <c:v>0.999999999999997</c:v>
                </c:pt>
                <c:pt idx="1538">
                  <c:v>0.999999999999997</c:v>
                </c:pt>
                <c:pt idx="1539">
                  <c:v>0.999999999999997</c:v>
                </c:pt>
                <c:pt idx="1540">
                  <c:v>0.999999999999997</c:v>
                </c:pt>
                <c:pt idx="1541">
                  <c:v>0.999999999999997</c:v>
                </c:pt>
                <c:pt idx="1542">
                  <c:v>0.999999999999997</c:v>
                </c:pt>
                <c:pt idx="1543">
                  <c:v>0.999999999999997</c:v>
                </c:pt>
                <c:pt idx="1544">
                  <c:v>0.999999999999997</c:v>
                </c:pt>
                <c:pt idx="1545">
                  <c:v>0.999999999999997</c:v>
                </c:pt>
                <c:pt idx="1546">
                  <c:v>0.999999999999997</c:v>
                </c:pt>
                <c:pt idx="1547">
                  <c:v>0.999999999999997</c:v>
                </c:pt>
                <c:pt idx="1548">
                  <c:v>0.999999999999997</c:v>
                </c:pt>
                <c:pt idx="1549">
                  <c:v>0.999999999999997</c:v>
                </c:pt>
                <c:pt idx="1550">
                  <c:v>0.999999999999997</c:v>
                </c:pt>
                <c:pt idx="1551">
                  <c:v>0.999999999999997</c:v>
                </c:pt>
                <c:pt idx="1552">
                  <c:v>0.999999999999997</c:v>
                </c:pt>
                <c:pt idx="1553">
                  <c:v>0.999999999999997</c:v>
                </c:pt>
                <c:pt idx="1554">
                  <c:v>0.999999999999997</c:v>
                </c:pt>
                <c:pt idx="1555">
                  <c:v>0.999999999999997</c:v>
                </c:pt>
                <c:pt idx="1556">
                  <c:v>0.999999999999997</c:v>
                </c:pt>
                <c:pt idx="1557">
                  <c:v>0.999999999999997</c:v>
                </c:pt>
                <c:pt idx="1558">
                  <c:v>0.999999999999997</c:v>
                </c:pt>
                <c:pt idx="1559">
                  <c:v>0.999999999999997</c:v>
                </c:pt>
                <c:pt idx="1560">
                  <c:v>0.999999999999997</c:v>
                </c:pt>
                <c:pt idx="1561">
                  <c:v>0.999999999999997</c:v>
                </c:pt>
                <c:pt idx="1562">
                  <c:v>0.999999999999997</c:v>
                </c:pt>
                <c:pt idx="1563">
                  <c:v>0.999999999999997</c:v>
                </c:pt>
                <c:pt idx="1564">
                  <c:v>0.999999999999997</c:v>
                </c:pt>
                <c:pt idx="1565">
                  <c:v>0.999999999999997</c:v>
                </c:pt>
                <c:pt idx="1566">
                  <c:v>0.999999999999997</c:v>
                </c:pt>
                <c:pt idx="1567">
                  <c:v>0.999999999999997</c:v>
                </c:pt>
                <c:pt idx="1568">
                  <c:v>0.999999999999997</c:v>
                </c:pt>
                <c:pt idx="1569">
                  <c:v>0.999999999999997</c:v>
                </c:pt>
                <c:pt idx="1570">
                  <c:v>0.999999999999997</c:v>
                </c:pt>
                <c:pt idx="1571">
                  <c:v>0.999999999999997</c:v>
                </c:pt>
                <c:pt idx="1572">
                  <c:v>0.999999999999997</c:v>
                </c:pt>
                <c:pt idx="1573">
                  <c:v>0.999999999999997</c:v>
                </c:pt>
                <c:pt idx="1574">
                  <c:v>0.999999999999997</c:v>
                </c:pt>
                <c:pt idx="1575">
                  <c:v>0.999999999999997</c:v>
                </c:pt>
                <c:pt idx="1576">
                  <c:v>0.999999999999997</c:v>
                </c:pt>
                <c:pt idx="1577">
                  <c:v>0.999999999999997</c:v>
                </c:pt>
                <c:pt idx="1578">
                  <c:v>0.999999999999997</c:v>
                </c:pt>
                <c:pt idx="1579">
                  <c:v>0.999999999999997</c:v>
                </c:pt>
                <c:pt idx="1580">
                  <c:v>0.999999999999997</c:v>
                </c:pt>
                <c:pt idx="1581">
                  <c:v>0.999999999999997</c:v>
                </c:pt>
                <c:pt idx="1582">
                  <c:v>0.999999999999997</c:v>
                </c:pt>
                <c:pt idx="1583">
                  <c:v>0.999999999999997</c:v>
                </c:pt>
                <c:pt idx="1584">
                  <c:v>0.999999999999997</c:v>
                </c:pt>
                <c:pt idx="1585">
                  <c:v>0.999999999999997</c:v>
                </c:pt>
                <c:pt idx="1586">
                  <c:v>0.999999999999997</c:v>
                </c:pt>
                <c:pt idx="1587">
                  <c:v>0.999999999999997</c:v>
                </c:pt>
                <c:pt idx="1588">
                  <c:v>0.999999999999997</c:v>
                </c:pt>
                <c:pt idx="1589">
                  <c:v>0.999999999999997</c:v>
                </c:pt>
                <c:pt idx="1590">
                  <c:v>0.999999999999997</c:v>
                </c:pt>
                <c:pt idx="1591">
                  <c:v>0.999999999999997</c:v>
                </c:pt>
                <c:pt idx="1592">
                  <c:v>0.999999999999997</c:v>
                </c:pt>
                <c:pt idx="1593">
                  <c:v>0.999999999999997</c:v>
                </c:pt>
                <c:pt idx="1594">
                  <c:v>0.999999999999997</c:v>
                </c:pt>
                <c:pt idx="1595">
                  <c:v>0.999999999999997</c:v>
                </c:pt>
                <c:pt idx="1596">
                  <c:v>0.999999999999997</c:v>
                </c:pt>
                <c:pt idx="1597">
                  <c:v>0.999999999999997</c:v>
                </c:pt>
                <c:pt idx="1598">
                  <c:v>0.999999999999997</c:v>
                </c:pt>
                <c:pt idx="1599">
                  <c:v>0.999999999999997</c:v>
                </c:pt>
                <c:pt idx="1600">
                  <c:v>0.999999999999997</c:v>
                </c:pt>
                <c:pt idx="1601">
                  <c:v>0.999999999999997</c:v>
                </c:pt>
                <c:pt idx="1602">
                  <c:v>0.999999999999997</c:v>
                </c:pt>
                <c:pt idx="1603">
                  <c:v>0.999999999999997</c:v>
                </c:pt>
                <c:pt idx="1604">
                  <c:v>0.999999999999997</c:v>
                </c:pt>
                <c:pt idx="1605">
                  <c:v>0.999999999999997</c:v>
                </c:pt>
                <c:pt idx="1606">
                  <c:v>0.999999999999997</c:v>
                </c:pt>
                <c:pt idx="1607">
                  <c:v>0.999999999999997</c:v>
                </c:pt>
                <c:pt idx="1608">
                  <c:v>0.999999999999997</c:v>
                </c:pt>
                <c:pt idx="1609">
                  <c:v>0.999999999999997</c:v>
                </c:pt>
                <c:pt idx="1610">
                  <c:v>0.999999999999997</c:v>
                </c:pt>
                <c:pt idx="1611">
                  <c:v>0.999999999999997</c:v>
                </c:pt>
                <c:pt idx="1612">
                  <c:v>0.999999999999997</c:v>
                </c:pt>
                <c:pt idx="1613">
                  <c:v>0.999999999999997</c:v>
                </c:pt>
                <c:pt idx="1614">
                  <c:v>0.999999999999997</c:v>
                </c:pt>
                <c:pt idx="1615">
                  <c:v>0.999999999999997</c:v>
                </c:pt>
                <c:pt idx="1616">
                  <c:v>0.999999999999997</c:v>
                </c:pt>
                <c:pt idx="1617">
                  <c:v>0.999999999999997</c:v>
                </c:pt>
                <c:pt idx="1618">
                  <c:v>0.999999999999997</c:v>
                </c:pt>
                <c:pt idx="1619">
                  <c:v>0.999999999999997</c:v>
                </c:pt>
                <c:pt idx="1620">
                  <c:v>0.999999999999997</c:v>
                </c:pt>
                <c:pt idx="1621">
                  <c:v>0.999999999999997</c:v>
                </c:pt>
                <c:pt idx="1622">
                  <c:v>0.999999999999997</c:v>
                </c:pt>
                <c:pt idx="1623">
                  <c:v>0.999999999999997</c:v>
                </c:pt>
                <c:pt idx="1624">
                  <c:v>0.999999999999997</c:v>
                </c:pt>
                <c:pt idx="1625">
                  <c:v>0.999999999999997</c:v>
                </c:pt>
                <c:pt idx="1626">
                  <c:v>0.999999999999997</c:v>
                </c:pt>
                <c:pt idx="1627">
                  <c:v>0.999999999999997</c:v>
                </c:pt>
                <c:pt idx="1628">
                  <c:v>0.999999999999997</c:v>
                </c:pt>
                <c:pt idx="1629">
                  <c:v>0.999999999999997</c:v>
                </c:pt>
                <c:pt idx="1630">
                  <c:v>0.999999999999997</c:v>
                </c:pt>
                <c:pt idx="1631">
                  <c:v>0.999999999999997</c:v>
                </c:pt>
                <c:pt idx="1632">
                  <c:v>0.999999999999997</c:v>
                </c:pt>
                <c:pt idx="1633">
                  <c:v>0.999999999999997</c:v>
                </c:pt>
                <c:pt idx="1634">
                  <c:v>0.999999999999997</c:v>
                </c:pt>
                <c:pt idx="1635">
                  <c:v>0.999999999999997</c:v>
                </c:pt>
                <c:pt idx="1636">
                  <c:v>0.999999999999997</c:v>
                </c:pt>
                <c:pt idx="1637">
                  <c:v>0.999999999999997</c:v>
                </c:pt>
                <c:pt idx="1638">
                  <c:v>0.999999999999997</c:v>
                </c:pt>
                <c:pt idx="1639">
                  <c:v>0.999999999999997</c:v>
                </c:pt>
                <c:pt idx="1640">
                  <c:v>0.999999999999997</c:v>
                </c:pt>
                <c:pt idx="1641">
                  <c:v>0.999999999999997</c:v>
                </c:pt>
                <c:pt idx="1642">
                  <c:v>0.999999999999997</c:v>
                </c:pt>
                <c:pt idx="1643">
                  <c:v>0.999999999999997</c:v>
                </c:pt>
                <c:pt idx="1644">
                  <c:v>0.999999999999997</c:v>
                </c:pt>
                <c:pt idx="1645">
                  <c:v>0.999999999999997</c:v>
                </c:pt>
                <c:pt idx="1646">
                  <c:v>0.999999999999997</c:v>
                </c:pt>
                <c:pt idx="1647">
                  <c:v>0.999999999999997</c:v>
                </c:pt>
                <c:pt idx="1648">
                  <c:v>0.999999999999997</c:v>
                </c:pt>
                <c:pt idx="1649">
                  <c:v>0.999999999999997</c:v>
                </c:pt>
                <c:pt idx="1650">
                  <c:v>0.999999999999997</c:v>
                </c:pt>
                <c:pt idx="1651">
                  <c:v>0.999999999999997</c:v>
                </c:pt>
                <c:pt idx="1652">
                  <c:v>0.999999999999997</c:v>
                </c:pt>
                <c:pt idx="1653">
                  <c:v>0.999999999999997</c:v>
                </c:pt>
                <c:pt idx="1654">
                  <c:v>0.999999999999997</c:v>
                </c:pt>
                <c:pt idx="1655">
                  <c:v>0.999999999999997</c:v>
                </c:pt>
                <c:pt idx="1656">
                  <c:v>0.999999999999997</c:v>
                </c:pt>
                <c:pt idx="1657">
                  <c:v>0.999999999999997</c:v>
                </c:pt>
                <c:pt idx="1658">
                  <c:v>0.999999999999997</c:v>
                </c:pt>
                <c:pt idx="1659">
                  <c:v>0.999999999999997</c:v>
                </c:pt>
                <c:pt idx="1660">
                  <c:v>0.999999999999997</c:v>
                </c:pt>
                <c:pt idx="1661">
                  <c:v>0.999999999999997</c:v>
                </c:pt>
                <c:pt idx="1662">
                  <c:v>0.999999999999997</c:v>
                </c:pt>
                <c:pt idx="1663">
                  <c:v>0.999999999999997</c:v>
                </c:pt>
                <c:pt idx="1664">
                  <c:v>0.999999999999997</c:v>
                </c:pt>
                <c:pt idx="1665">
                  <c:v>0.999999999999997</c:v>
                </c:pt>
                <c:pt idx="1666">
                  <c:v>0.999999999999997</c:v>
                </c:pt>
                <c:pt idx="1667">
                  <c:v>0.999999999999997</c:v>
                </c:pt>
                <c:pt idx="1668">
                  <c:v>0.999999999999997</c:v>
                </c:pt>
                <c:pt idx="1669">
                  <c:v>0.999999999999997</c:v>
                </c:pt>
                <c:pt idx="1670">
                  <c:v>0.999999999999997</c:v>
                </c:pt>
                <c:pt idx="1671">
                  <c:v>0.999999999999997</c:v>
                </c:pt>
                <c:pt idx="1672">
                  <c:v>0.999999999999997</c:v>
                </c:pt>
                <c:pt idx="1673">
                  <c:v>0.999999999999997</c:v>
                </c:pt>
                <c:pt idx="1674">
                  <c:v>0.999999999999997</c:v>
                </c:pt>
                <c:pt idx="1675">
                  <c:v>0.999999999999997</c:v>
                </c:pt>
                <c:pt idx="1676">
                  <c:v>0.999999999999997</c:v>
                </c:pt>
                <c:pt idx="1677">
                  <c:v>0.999999999999997</c:v>
                </c:pt>
                <c:pt idx="1678">
                  <c:v>0.999999999999997</c:v>
                </c:pt>
                <c:pt idx="1679">
                  <c:v>0.999999999999997</c:v>
                </c:pt>
                <c:pt idx="1680">
                  <c:v>0.999999999999997</c:v>
                </c:pt>
                <c:pt idx="1681">
                  <c:v>0.999999999999997</c:v>
                </c:pt>
                <c:pt idx="1682">
                  <c:v>0.999999999999997</c:v>
                </c:pt>
                <c:pt idx="1683">
                  <c:v>0.999999999999997</c:v>
                </c:pt>
                <c:pt idx="1684">
                  <c:v>0.999999999999997</c:v>
                </c:pt>
                <c:pt idx="1685">
                  <c:v>0.999999999999997</c:v>
                </c:pt>
                <c:pt idx="1686">
                  <c:v>0.999999999999997</c:v>
                </c:pt>
                <c:pt idx="1687">
                  <c:v>0.999999999999997</c:v>
                </c:pt>
                <c:pt idx="1688">
                  <c:v>0.999999999999997</c:v>
                </c:pt>
                <c:pt idx="1689">
                  <c:v>0.999999999999997</c:v>
                </c:pt>
                <c:pt idx="1690">
                  <c:v>0.999999999999997</c:v>
                </c:pt>
                <c:pt idx="1691">
                  <c:v>0.999999999999997</c:v>
                </c:pt>
                <c:pt idx="1692">
                  <c:v>0.999999999999997</c:v>
                </c:pt>
                <c:pt idx="1693">
                  <c:v>0.999999999999997</c:v>
                </c:pt>
                <c:pt idx="1694">
                  <c:v>0.999999999999997</c:v>
                </c:pt>
                <c:pt idx="1695">
                  <c:v>0.999999999999997</c:v>
                </c:pt>
                <c:pt idx="1696">
                  <c:v>0.999999999999997</c:v>
                </c:pt>
                <c:pt idx="1697">
                  <c:v>0.999999999999997</c:v>
                </c:pt>
                <c:pt idx="1698">
                  <c:v>0.999999999999997</c:v>
                </c:pt>
                <c:pt idx="1699">
                  <c:v>0.999999999999997</c:v>
                </c:pt>
                <c:pt idx="1700">
                  <c:v>0.999999999999997</c:v>
                </c:pt>
                <c:pt idx="1701">
                  <c:v>0.999999999999997</c:v>
                </c:pt>
                <c:pt idx="1702">
                  <c:v>0.999999999999997</c:v>
                </c:pt>
                <c:pt idx="1703">
                  <c:v>0.999999999999997</c:v>
                </c:pt>
                <c:pt idx="1704">
                  <c:v>0.999999999999997</c:v>
                </c:pt>
                <c:pt idx="1705">
                  <c:v>0.999999999999997</c:v>
                </c:pt>
                <c:pt idx="1706">
                  <c:v>0.999999999999997</c:v>
                </c:pt>
                <c:pt idx="1707">
                  <c:v>0.999999999999997</c:v>
                </c:pt>
                <c:pt idx="1708">
                  <c:v>0.999999999999997</c:v>
                </c:pt>
                <c:pt idx="1709">
                  <c:v>0.999999999999997</c:v>
                </c:pt>
                <c:pt idx="1710">
                  <c:v>0.999999999999997</c:v>
                </c:pt>
                <c:pt idx="1711">
                  <c:v>0.999999999999997</c:v>
                </c:pt>
                <c:pt idx="1712">
                  <c:v>0.999999999999997</c:v>
                </c:pt>
                <c:pt idx="1713">
                  <c:v>0.999999999999997</c:v>
                </c:pt>
                <c:pt idx="1714">
                  <c:v>0.999999999999997</c:v>
                </c:pt>
                <c:pt idx="1715">
                  <c:v>0.999999999999997</c:v>
                </c:pt>
                <c:pt idx="1716">
                  <c:v>0.999999999999997</c:v>
                </c:pt>
                <c:pt idx="1717">
                  <c:v>0.999999999999997</c:v>
                </c:pt>
                <c:pt idx="1718">
                  <c:v>0.999999999999997</c:v>
                </c:pt>
                <c:pt idx="1719">
                  <c:v>0.999999999999997</c:v>
                </c:pt>
                <c:pt idx="1720">
                  <c:v>0.999999999999997</c:v>
                </c:pt>
                <c:pt idx="1721">
                  <c:v>0.999999999999997</c:v>
                </c:pt>
                <c:pt idx="1722">
                  <c:v>0.999999999999997</c:v>
                </c:pt>
                <c:pt idx="1723">
                  <c:v>0.999999999999997</c:v>
                </c:pt>
                <c:pt idx="1724">
                  <c:v>0.999999999999997</c:v>
                </c:pt>
                <c:pt idx="1725">
                  <c:v>0.999999999999997</c:v>
                </c:pt>
                <c:pt idx="1726">
                  <c:v>0.999999999999997</c:v>
                </c:pt>
                <c:pt idx="1727">
                  <c:v>0.999999999999997</c:v>
                </c:pt>
                <c:pt idx="1728">
                  <c:v>0.999999999999997</c:v>
                </c:pt>
                <c:pt idx="1729">
                  <c:v>0.999999999999997</c:v>
                </c:pt>
                <c:pt idx="1730">
                  <c:v>0.999999999999997</c:v>
                </c:pt>
                <c:pt idx="1731">
                  <c:v>0.999999999999997</c:v>
                </c:pt>
                <c:pt idx="1732">
                  <c:v>0.999999999999997</c:v>
                </c:pt>
                <c:pt idx="1733">
                  <c:v>0.999999999999997</c:v>
                </c:pt>
                <c:pt idx="1734">
                  <c:v>0.999999999999997</c:v>
                </c:pt>
                <c:pt idx="1735">
                  <c:v>0.999999999999997</c:v>
                </c:pt>
                <c:pt idx="1736">
                  <c:v>0.999999999999997</c:v>
                </c:pt>
                <c:pt idx="1737">
                  <c:v>0.999999999999997</c:v>
                </c:pt>
                <c:pt idx="1738">
                  <c:v>0.999999999999997</c:v>
                </c:pt>
                <c:pt idx="1739">
                  <c:v>0.999999999999997</c:v>
                </c:pt>
                <c:pt idx="1740">
                  <c:v>0.999999999999997</c:v>
                </c:pt>
                <c:pt idx="1741">
                  <c:v>0.999999999999997</c:v>
                </c:pt>
                <c:pt idx="1742">
                  <c:v>0.999999999999997</c:v>
                </c:pt>
                <c:pt idx="1743">
                  <c:v>0.999999999999997</c:v>
                </c:pt>
                <c:pt idx="1744">
                  <c:v>0.999999999999997</c:v>
                </c:pt>
                <c:pt idx="1745">
                  <c:v>0.999999999999997</c:v>
                </c:pt>
                <c:pt idx="1746">
                  <c:v>0.999999999999997</c:v>
                </c:pt>
                <c:pt idx="1747">
                  <c:v>0.999999999999997</c:v>
                </c:pt>
                <c:pt idx="1748">
                  <c:v>0.999999999999997</c:v>
                </c:pt>
                <c:pt idx="1749">
                  <c:v>0.999999999999997</c:v>
                </c:pt>
                <c:pt idx="1750">
                  <c:v>0.999999999999997</c:v>
                </c:pt>
                <c:pt idx="1751">
                  <c:v>0.999999999999997</c:v>
                </c:pt>
                <c:pt idx="1752">
                  <c:v>0.999999999999997</c:v>
                </c:pt>
                <c:pt idx="1753">
                  <c:v>0.999999999999997</c:v>
                </c:pt>
                <c:pt idx="1754">
                  <c:v>0.999999999999997</c:v>
                </c:pt>
                <c:pt idx="1755">
                  <c:v>0.999999999999997</c:v>
                </c:pt>
                <c:pt idx="1756">
                  <c:v>0.999999999999997</c:v>
                </c:pt>
                <c:pt idx="1757">
                  <c:v>0.999999999999997</c:v>
                </c:pt>
                <c:pt idx="1758">
                  <c:v>0.999999999999997</c:v>
                </c:pt>
                <c:pt idx="1759">
                  <c:v>0.999999999999997</c:v>
                </c:pt>
                <c:pt idx="1760">
                  <c:v>0.999999999999997</c:v>
                </c:pt>
                <c:pt idx="1761">
                  <c:v>0.999999999999997</c:v>
                </c:pt>
                <c:pt idx="1762">
                  <c:v>0.999999999999997</c:v>
                </c:pt>
                <c:pt idx="1763">
                  <c:v>0.999999999999997</c:v>
                </c:pt>
                <c:pt idx="1764">
                  <c:v>0.999999999999997</c:v>
                </c:pt>
                <c:pt idx="1765">
                  <c:v>0.999999999999997</c:v>
                </c:pt>
                <c:pt idx="1766">
                  <c:v>0.999999999999997</c:v>
                </c:pt>
                <c:pt idx="1767">
                  <c:v>0.999999999999997</c:v>
                </c:pt>
                <c:pt idx="1768">
                  <c:v>0.999999999999997</c:v>
                </c:pt>
                <c:pt idx="1769">
                  <c:v>0.999999999999997</c:v>
                </c:pt>
                <c:pt idx="1770">
                  <c:v>0.999999999999997</c:v>
                </c:pt>
                <c:pt idx="1771">
                  <c:v>0.999999999999997</c:v>
                </c:pt>
                <c:pt idx="1772">
                  <c:v>0.999999999999997</c:v>
                </c:pt>
                <c:pt idx="1773">
                  <c:v>0.999999999999997</c:v>
                </c:pt>
                <c:pt idx="1774">
                  <c:v>0.999999999999997</c:v>
                </c:pt>
                <c:pt idx="1775">
                  <c:v>0.999999999999997</c:v>
                </c:pt>
                <c:pt idx="1776">
                  <c:v>0.999999999999997</c:v>
                </c:pt>
                <c:pt idx="1777">
                  <c:v>0.999999999999997</c:v>
                </c:pt>
                <c:pt idx="1778">
                  <c:v>0.999999999999997</c:v>
                </c:pt>
                <c:pt idx="1779">
                  <c:v>0.999999999999997</c:v>
                </c:pt>
                <c:pt idx="1780">
                  <c:v>0.999999999999997</c:v>
                </c:pt>
                <c:pt idx="1781">
                  <c:v>0.999999999999997</c:v>
                </c:pt>
                <c:pt idx="1782">
                  <c:v>0.999999999999997</c:v>
                </c:pt>
                <c:pt idx="1783">
                  <c:v>0.999999999999997</c:v>
                </c:pt>
                <c:pt idx="1784">
                  <c:v>0.999999999999997</c:v>
                </c:pt>
                <c:pt idx="1785">
                  <c:v>0.999999999999997</c:v>
                </c:pt>
                <c:pt idx="1786">
                  <c:v>0.999999999999997</c:v>
                </c:pt>
                <c:pt idx="1787">
                  <c:v>0.999999999999997</c:v>
                </c:pt>
                <c:pt idx="1788">
                  <c:v>0.999999999999997</c:v>
                </c:pt>
                <c:pt idx="1789">
                  <c:v>0.999999999999997</c:v>
                </c:pt>
                <c:pt idx="1790">
                  <c:v>0.999999999999997</c:v>
                </c:pt>
                <c:pt idx="1791">
                  <c:v>0.999999999999997</c:v>
                </c:pt>
                <c:pt idx="1792">
                  <c:v>0.999999999999997</c:v>
                </c:pt>
                <c:pt idx="1793">
                  <c:v>0.999999999999997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CAE-4428-B723-E52172739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2784320"/>
        <c:axId val="1572778880"/>
      </c:scatterChart>
      <c:valAx>
        <c:axId val="1572784320"/>
        <c:scaling>
          <c:orientation val="minMax"/>
          <c:max val="1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percent of Block Groups in San Diego County</a:t>
                </a:r>
              </a:p>
            </c:rich>
          </c:tx>
          <c:layout>
            <c:manualLayout>
              <c:xMode val="edge"/>
              <c:yMode val="edge"/>
              <c:x val="0.2307626322532014"/>
              <c:y val="1.4382699541964734E-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1572778880"/>
        <c:crosses val="max"/>
        <c:crossBetween val="midCat"/>
        <c:majorUnit val="0.1"/>
      </c:valAx>
      <c:valAx>
        <c:axId val="157277888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Cumulative </a:t>
                </a:r>
                <a:br>
                  <a:rPr lang="en-US" dirty="0"/>
                </a:br>
                <a:r>
                  <a:rPr lang="en-US" dirty="0"/>
                  <a:t>percent of commuters </a:t>
                </a:r>
                <a:br>
                  <a:rPr lang="en-US" dirty="0"/>
                </a:br>
                <a:r>
                  <a:rPr lang="en-US" dirty="0"/>
                  <a:t>mode (ACS)</a:t>
                </a:r>
              </a:p>
            </c:rich>
          </c:tx>
          <c:layout>
            <c:manualLayout>
              <c:xMode val="edge"/>
              <c:yMode val="edge"/>
              <c:x val="0"/>
              <c:y val="0.43799726121191374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1572784320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80190637042570023"/>
          <c:y val="0.25388511214162018"/>
          <c:w val="0.16235625677517143"/>
          <c:h val="0.2906719259661226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0.42704</cdr:x>
      <cdr:y>0.61177</cdr:y>
    </cdr:from>
    <cdr:to>
      <cdr:x>0.79466</cdr:x>
      <cdr:y>0.7558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704470" y="3006680"/>
          <a:ext cx="4049904" cy="7078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i="1" dirty="0">
              <a:solidFill>
                <a:schemeClr val="tx1"/>
              </a:solidFill>
            </a:rPr>
            <a:t>60% of bike &amp; walk commuters live in just 10% of block groups</a:t>
          </a:r>
        </a:p>
      </cdr:txBody>
    </cdr:sp>
  </cdr:relSizeAnchor>
  <cdr:relSizeAnchor xmlns:cdr="http://schemas.openxmlformats.org/drawingml/2006/chartDrawing">
    <cdr:from>
      <cdr:x>0.26725</cdr:x>
      <cdr:y>0.48265</cdr:y>
    </cdr:from>
    <cdr:to>
      <cdr:x>0.42649</cdr:x>
      <cdr:y>0.61693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95E6AE37-4EE4-4D24-AB16-E1566DB064EE}"/>
            </a:ext>
          </a:extLst>
        </cdr:cNvPr>
        <cdr:cNvCxnSpPr/>
      </cdr:nvCxnSpPr>
      <cdr:spPr>
        <a:xfrm xmlns:a="http://schemas.openxmlformats.org/drawingml/2006/main" flipH="1" flipV="1">
          <a:off x="2944124" y="2372085"/>
          <a:ext cx="1754287" cy="65995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Survey-based data collection provides valuable, comprehensive travel behavior data.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“better” sampling plans depends on the project, but it can be both ‘more representative’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“Sampling” in data collection, by the way, is a process ‘big or passive’ data products go through as well, it’s just much less explicit, more opaque, and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42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3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1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distribution is typical of many regions. Sampling at the block group level is most efficient at oversampling for these users.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4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are somewhat lumpy, but the final weighted dataset is still representative. </a:t>
            </a:r>
          </a:p>
          <a:p>
            <a:r>
              <a:rPr lang="en-US" dirty="0"/>
              <a:t>This has the effect of increasing variance in the final, weighted dataset (which is a tradeoff), but increases unweighted sample sizes for these behaviors. </a:t>
            </a:r>
          </a:p>
          <a:p>
            <a:endParaRPr lang="en-US" dirty="0"/>
          </a:p>
          <a:p>
            <a:r>
              <a:rPr lang="en-US" dirty="0"/>
              <a:t>More data </a:t>
            </a:r>
            <a:r>
              <a:rPr lang="en-US" dirty="0">
                <a:sym typeface="Wingdings" panose="05000000000000000000" pitchFamily="2" charset="2"/>
              </a:rPr>
              <a:t> more precision  the potential to go from statistically insignificant to significant results. That can be a really big deal.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6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18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/>
              <a:t>We take ACS data and model which block groups will have residents that are more likely to use TNC? This model is based upon SANDAG HTS data. </a:t>
            </a:r>
          </a:p>
          <a:p>
            <a:pPr marL="232943" indent="-232943">
              <a:buAutoNum type="arabicPeriod"/>
            </a:pPr>
            <a:r>
              <a:rPr lang="en-US" dirty="0"/>
              <a:t>We invite more households from those block groups/neighborhoods, increasing participation from those households/persons. </a:t>
            </a:r>
          </a:p>
          <a:p>
            <a:pPr marL="232943" indent="-232943">
              <a:buAutoNum type="arabicPeriod"/>
            </a:pPr>
            <a:r>
              <a:rPr lang="en-US" dirty="0"/>
              <a:t>(Next slide shows how well this stratification is working).</a:t>
            </a:r>
          </a:p>
          <a:p>
            <a:pPr marL="232943" indent="-232943">
              <a:buAutoNum type="arabicPeriod"/>
            </a:pPr>
            <a:r>
              <a:rPr lang="en-US" dirty="0"/>
              <a:t>We did have troubles with this early on. Response rates were low, very low, but the mailing/recruitment approach was revised and negative external factors seem to be fewer.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77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to call out: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TNC mode shares are scaling well with the oversampling. It’s working.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low TNC mode share in the general population does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scalability of this approach is essentially constrained by the reality of TNC use in each area.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The SF distribution of High vs Low TNC use (two-thirds of HHs live in a high-TNC area) is the inverse of the Eight-County Region (only 9% lives in a TNC oversample area).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We’re getting a relatively high Percent of people taking TNC trips, compared to the % who are self-described TNC users.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In the San Diego HTS&lt; only ~2% of BGs qualified as Very High TNC, with another 6% of BGs as High TNC.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We’re getting about the right share of people taking TNC trips as say they take TNCs, at least in the high-frequency strata and from high-frequency users. The issue is getting TNC trips from rare users, which is most of the TNC-using population.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00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are somewhat lumpy, but the final weighted dataset is still representative. </a:t>
            </a:r>
          </a:p>
          <a:p>
            <a:r>
              <a:rPr lang="en-US" dirty="0"/>
              <a:t>This has the effect of increasing variance in the final, weighted dataset (which is a tradeoff), but increases unweighted sample sizes for these behaviors. </a:t>
            </a:r>
          </a:p>
          <a:p>
            <a:endParaRPr lang="en-US" dirty="0"/>
          </a:p>
          <a:p>
            <a:r>
              <a:rPr lang="en-US" dirty="0"/>
              <a:t>More data </a:t>
            </a:r>
            <a:r>
              <a:rPr lang="en-US" dirty="0">
                <a:sym typeface="Wingdings" panose="05000000000000000000" pitchFamily="2" charset="2"/>
              </a:rPr>
              <a:t> more precision  the potential to go from statistically insignificant to significant results. That can be a really big deal.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3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are somewhat lumpy, but the final weighted dataset is still representative. </a:t>
            </a:r>
          </a:p>
          <a:p>
            <a:r>
              <a:rPr lang="en-US" dirty="0"/>
              <a:t>This has the effect of increasing variance in the final, weighted dataset (which is a tradeoff), but increases unweighted sample sizes for these behaviors. </a:t>
            </a:r>
          </a:p>
          <a:p>
            <a:endParaRPr lang="en-US" dirty="0"/>
          </a:p>
          <a:p>
            <a:r>
              <a:rPr lang="en-US" dirty="0"/>
              <a:t>More data </a:t>
            </a:r>
            <a:r>
              <a:rPr lang="en-US" dirty="0">
                <a:sym typeface="Wingdings" panose="05000000000000000000" pitchFamily="2" charset="2"/>
              </a:rPr>
              <a:t> more precision  the potential to go from statistically insignificant to significant results. That can be a really big deal.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March 16, 2017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9" y="3094355"/>
            <a:ext cx="3226024" cy="9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8" cy="686435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17" y="316106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8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46082" y="2824745"/>
            <a:ext cx="10941740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6" y="3034406"/>
            <a:ext cx="777357" cy="78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4572"/>
            <a:ext cx="12253459" cy="689257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3603103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0591" y="4816174"/>
            <a:ext cx="3392512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05481" y="3926261"/>
            <a:ext cx="1741297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8868" y="3926261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60851" y="3660775"/>
            <a:ext cx="5883627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60851" y="3888633"/>
            <a:ext cx="5884333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60851" y="4196179"/>
            <a:ext cx="5884333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262263" y="5118127"/>
            <a:ext cx="5883627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62262" y="5319213"/>
            <a:ext cx="5884333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262263" y="5700264"/>
            <a:ext cx="5884333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3930584"/>
            <a:ext cx="625021" cy="631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90" y="-203568"/>
            <a:ext cx="6367014" cy="49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4572"/>
            <a:ext cx="12253459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3603103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405480" y="1193291"/>
            <a:ext cx="1805581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368868" y="1193291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454677" y="1994315"/>
            <a:ext cx="3025953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8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60851" y="1233489"/>
            <a:ext cx="5883627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60851" y="1461346"/>
            <a:ext cx="5884333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60851" y="1768891"/>
            <a:ext cx="5884333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262263" y="2690840"/>
            <a:ext cx="5883627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62262" y="2891926"/>
            <a:ext cx="5884333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262263" y="3272977"/>
            <a:ext cx="5884333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6" y="1168264"/>
            <a:ext cx="674290" cy="6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5860" y="2968830"/>
            <a:ext cx="9626931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839193" y="4785758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91845" y="2701036"/>
            <a:ext cx="408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68488" y="4833257"/>
            <a:ext cx="490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"/>
          <a:stretch/>
        </p:blipFill>
        <p:spPr>
          <a:xfrm>
            <a:off x="146082" y="160867"/>
            <a:ext cx="11887200" cy="6536263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46082" y="2824745"/>
            <a:ext cx="10941740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46459" y="4076096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March 16, 2017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73" y="3018531"/>
            <a:ext cx="2895895" cy="8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E9BB91-C392-4681-9FA8-F9C97409D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81" y="170563"/>
            <a:ext cx="11850107" cy="493648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10589" y="4755511"/>
            <a:ext cx="11785600" cy="19319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10"/>
          <p:cNvSpPr/>
          <p:nvPr userDrawn="1"/>
        </p:nvSpPr>
        <p:spPr>
          <a:xfrm>
            <a:off x="146082" y="4054971"/>
            <a:ext cx="10941740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7644" y="4198682"/>
            <a:ext cx="6584949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27644" y="5324438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644" y="5620396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March 16, 2017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3" y="4237277"/>
            <a:ext cx="2960314" cy="8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89517" y="1533526"/>
            <a:ext cx="10792883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3636670"/>
            <a:ext cx="10792179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0125" y="1535113"/>
            <a:ext cx="7192276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0124" y="2174875"/>
            <a:ext cx="7192277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9519" y="1535113"/>
            <a:ext cx="3437544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7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402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607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" y="6129795"/>
            <a:ext cx="12191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276344" y="6312469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1" y="6277093"/>
            <a:ext cx="480749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Innovations in address-based sampling (ABS) for travel surveys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Christopher Coy, Mark Bradley, and Elizabeth Greene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4, 2019, TRB Planning Applications Conference</a:t>
            </a:r>
          </a:p>
        </p:txBody>
      </p:sp>
    </p:spTree>
    <p:extLst>
      <p:ext uri="{BB962C8B-B14F-4D97-AF65-F5344CB8AC3E}">
        <p14:creationId xmlns:p14="http://schemas.microsoft.com/office/powerpoint/2010/main" val="29832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D88C-5C18-450B-97DA-B006C5F5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oversample TNC users, RSG is using a model based </a:t>
            </a:r>
            <a:br>
              <a:rPr lang="en-US" dirty="0"/>
            </a:br>
            <a:r>
              <a:rPr lang="en-US" dirty="0"/>
              <a:t>upon ACS and prior household travel survey data.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5AADC-E6D3-4D44-9354-6AF9E0C644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615440"/>
            <a:ext cx="10792883" cy="4191636"/>
          </a:xfrm>
        </p:spPr>
        <p:txBody>
          <a:bodyPr/>
          <a:lstStyle/>
          <a:p>
            <a:pPr marL="119063" indent="0">
              <a:buNone/>
            </a:pPr>
            <a:r>
              <a:rPr lang="en-US" sz="2400" dirty="0"/>
              <a:t>Data Source 1: </a:t>
            </a:r>
            <a:r>
              <a:rPr lang="en-US" sz="2400" b="1" dirty="0"/>
              <a:t>ACS data</a:t>
            </a:r>
            <a:r>
              <a:rPr lang="en-US" sz="2400" dirty="0"/>
              <a:t> at the block group level</a:t>
            </a:r>
          </a:p>
          <a:p>
            <a:pPr marL="119063" indent="0">
              <a:buNone/>
            </a:pPr>
            <a:endParaRPr lang="en-US" sz="2400" dirty="0"/>
          </a:p>
          <a:p>
            <a:pPr marL="119063" indent="0">
              <a:buNone/>
            </a:pPr>
            <a:r>
              <a:rPr lang="en-US" sz="2400" dirty="0"/>
              <a:t>Data Source 2: </a:t>
            </a:r>
            <a:r>
              <a:rPr lang="en-US" sz="2400" b="1" dirty="0"/>
              <a:t>San Diego Regional Transportation Study</a:t>
            </a:r>
          </a:p>
          <a:p>
            <a:pPr lvl="1"/>
            <a:r>
              <a:rPr lang="en-US" sz="2000" dirty="0"/>
              <a:t>2016</a:t>
            </a:r>
            <a:r>
              <a:rPr lang="en-US" sz="2000" dirty="0">
                <a:latin typeface="Engravers MT" panose="02090707080505020304" pitchFamily="18" charset="0"/>
              </a:rPr>
              <a:t>–</a:t>
            </a:r>
            <a:r>
              <a:rPr lang="en-US" sz="2000" dirty="0"/>
              <a:t>17 household travel survey for SANDAG</a:t>
            </a:r>
          </a:p>
          <a:p>
            <a:pPr lvl="1"/>
            <a:r>
              <a:rPr lang="en-US" sz="2000" dirty="0"/>
              <a:t>Included TNC as a travel mode </a:t>
            </a:r>
            <a:r>
              <a:rPr lang="en-US" sz="2000" dirty="0">
                <a:sym typeface="Wingdings" panose="05000000000000000000" pitchFamily="2" charset="2"/>
              </a:rPr>
              <a:t> Captured 1,700 TNC trips from 630 people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Largest known TNC trip count in a household travel survey</a:t>
            </a:r>
            <a:endParaRPr lang="en-US" sz="2000" dirty="0"/>
          </a:p>
          <a:p>
            <a:endParaRPr lang="en-US" sz="2400" dirty="0"/>
          </a:p>
          <a:p>
            <a:pPr marL="119063" indent="0">
              <a:buNone/>
            </a:pPr>
            <a:r>
              <a:rPr lang="en-US" sz="2400" b="1" dirty="0"/>
              <a:t>Predictive model:</a:t>
            </a:r>
          </a:p>
          <a:p>
            <a:pPr lvl="1"/>
            <a:r>
              <a:rPr lang="en-US" sz="2000" dirty="0"/>
              <a:t>The model estimates the average TNC trips per household in that block group</a:t>
            </a:r>
          </a:p>
          <a:p>
            <a:pPr lvl="1"/>
            <a:r>
              <a:rPr lang="en-US" sz="2000" dirty="0"/>
              <a:t>Model variables include: </a:t>
            </a:r>
            <a:r>
              <a:rPr lang="en-US" sz="2000" b="1" dirty="0"/>
              <a:t>income</a:t>
            </a:r>
            <a:r>
              <a:rPr lang="en-US" sz="2000" dirty="0"/>
              <a:t>, </a:t>
            </a:r>
            <a:r>
              <a:rPr lang="en-US" sz="2000" b="1" dirty="0"/>
              <a:t>presence of children</a:t>
            </a:r>
            <a:r>
              <a:rPr lang="en-US" sz="2000" dirty="0"/>
              <a:t>, </a:t>
            </a:r>
            <a:r>
              <a:rPr lang="en-US" sz="2000" b="1" dirty="0"/>
              <a:t>age</a:t>
            </a:r>
            <a:r>
              <a:rPr lang="en-US" sz="2000" dirty="0"/>
              <a:t>, block group </a:t>
            </a:r>
            <a:r>
              <a:rPr lang="en-US" sz="2000" b="1" dirty="0"/>
              <a:t>density</a:t>
            </a:r>
            <a:r>
              <a:rPr lang="en-US" sz="2000" dirty="0"/>
              <a:t>, number of </a:t>
            </a:r>
            <a:r>
              <a:rPr lang="en-US" sz="2000" b="1" dirty="0"/>
              <a:t>vehicles</a:t>
            </a:r>
            <a:r>
              <a:rPr lang="en-US" sz="2000" dirty="0"/>
              <a:t>, and more</a:t>
            </a:r>
          </a:p>
          <a:p>
            <a:pPr marL="119063" indent="0">
              <a:buNone/>
            </a:pPr>
            <a:r>
              <a:rPr lang="en-US" sz="2400" dirty="0"/>
              <a:t>	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A244CC4-871D-9942-99F7-CD8BCDB70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958" y="1050924"/>
            <a:ext cx="961442" cy="18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2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1442-6936-4F75-BB69-55BF8517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identifying areas where more TNC-using residents </a:t>
            </a:r>
            <a:r>
              <a:rPr lang="en-US" u="sng" dirty="0"/>
              <a:t>live</a:t>
            </a:r>
            <a:r>
              <a:rPr lang="en-US" dirty="0"/>
              <a:t>, we invite more households from those neighborhoods.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7E775-DA3E-41FF-A586-A85354B7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06" y="2042018"/>
            <a:ext cx="4949555" cy="3496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E1637D-ABCA-48C1-A7E7-CC80DB2F4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250" y="2046303"/>
            <a:ext cx="4735372" cy="349210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C802052-7089-4207-8C2A-41C6B435C9C8}"/>
              </a:ext>
            </a:extLst>
          </p:cNvPr>
          <p:cNvSpPr/>
          <p:nvPr/>
        </p:nvSpPr>
        <p:spPr>
          <a:xfrm>
            <a:off x="5895526" y="3631047"/>
            <a:ext cx="400948" cy="317241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BF6DDA-C4BD-4CAC-96AE-0ACC4C2604DE}"/>
              </a:ext>
            </a:extLst>
          </p:cNvPr>
          <p:cNvSpPr/>
          <p:nvPr/>
        </p:nvSpPr>
        <p:spPr>
          <a:xfrm>
            <a:off x="764330" y="1602608"/>
            <a:ext cx="58750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   Model where TNC users live </a:t>
            </a:r>
            <a:r>
              <a:rPr lang="en-US" sz="1500" b="1" dirty="0">
                <a:solidFill>
                  <a:schemeClr val="tx2"/>
                </a:solidFill>
                <a:sym typeface="Wingdings" panose="05000000000000000000" pitchFamily="2" charset="2"/>
              </a:rPr>
              <a:t> Heavy Oversampling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62DE45-4F40-4265-8405-018772D94045}"/>
              </a:ext>
            </a:extLst>
          </p:cNvPr>
          <p:cNvSpPr/>
          <p:nvPr/>
        </p:nvSpPr>
        <p:spPr>
          <a:xfrm>
            <a:off x="6047872" y="1602609"/>
            <a:ext cx="62979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   Obtain more participants who live in those Block Groups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161CB-7800-47F1-A82A-0EA1F8E0B7D9}"/>
              </a:ext>
            </a:extLst>
          </p:cNvPr>
          <p:cNvSpPr/>
          <p:nvPr/>
        </p:nvSpPr>
        <p:spPr>
          <a:xfrm>
            <a:off x="790222" y="5537317"/>
            <a:ext cx="5088447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i="1" dirty="0"/>
              <a:t>Darker-shaded Block Groups had higher expected TNC use </a:t>
            </a:r>
            <a:br>
              <a:rPr lang="en-US" sz="1400" i="1" dirty="0"/>
            </a:br>
            <a:r>
              <a:rPr lang="en-US" sz="1400" i="1" dirty="0"/>
              <a:t>and received higher invitation rates.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4046D-9E38-4AA3-B13F-FB60077CE2ED}"/>
              </a:ext>
            </a:extLst>
          </p:cNvPr>
          <p:cNvSpPr/>
          <p:nvPr/>
        </p:nvSpPr>
        <p:spPr>
          <a:xfrm>
            <a:off x="6410250" y="5537317"/>
            <a:ext cx="473537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i="1" dirty="0"/>
              <a:t>As expected, more participants are coming from oversampled areas.*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F3FEC4-FB85-4488-A3C3-198228A5E6D2}"/>
              </a:ext>
            </a:extLst>
          </p:cNvPr>
          <p:cNvSpPr/>
          <p:nvPr/>
        </p:nvSpPr>
        <p:spPr>
          <a:xfrm>
            <a:off x="1038644" y="6361739"/>
            <a:ext cx="8220400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i="1" dirty="0"/>
              <a:t>*Maps shown are for San Francisco. The location points are ‘jittered’ by adding random noise.</a:t>
            </a:r>
          </a:p>
        </p:txBody>
      </p:sp>
    </p:spTree>
    <p:extLst>
      <p:ext uri="{BB962C8B-B14F-4D97-AF65-F5344CB8AC3E}">
        <p14:creationId xmlns:p14="http://schemas.microsoft.com/office/powerpoint/2010/main" val="1360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1442-6936-4F75-BB69-55BF8517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2" y="274638"/>
            <a:ext cx="10937321" cy="960728"/>
          </a:xfrm>
        </p:spPr>
        <p:txBody>
          <a:bodyPr/>
          <a:lstStyle/>
          <a:p>
            <a:r>
              <a:rPr lang="en-US" dirty="0"/>
              <a:t>ABS oversampling for TNC users is very effective.</a:t>
            </a:r>
            <a:br>
              <a:rPr lang="en-US" dirty="0"/>
            </a:br>
            <a:r>
              <a:rPr lang="en-US" dirty="0"/>
              <a:t>It’s scalability/impact depends on the region’s level of TNC use.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8D64FD2-AF00-415A-B2C1-75C721FB9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05298"/>
              </p:ext>
            </p:extLst>
          </p:nvPr>
        </p:nvGraphicFramePr>
        <p:xfrm>
          <a:off x="655206" y="1355840"/>
          <a:ext cx="9951834" cy="4265417"/>
        </p:xfrm>
        <a:graphic>
          <a:graphicData uri="http://schemas.openxmlformats.org/drawingml/2006/table">
            <a:tbl>
              <a:tblPr/>
              <a:tblGrid>
                <a:gridCol w="2589976">
                  <a:extLst>
                    <a:ext uri="{9D8B030D-6E8A-4147-A177-3AD203B41FA5}">
                      <a16:colId xmlns:a16="http://schemas.microsoft.com/office/drawing/2014/main" val="1001926391"/>
                    </a:ext>
                  </a:extLst>
                </a:gridCol>
                <a:gridCol w="2155497">
                  <a:extLst>
                    <a:ext uri="{9D8B030D-6E8A-4147-A177-3AD203B41FA5}">
                      <a16:colId xmlns:a16="http://schemas.microsoft.com/office/drawing/2014/main" val="1763259655"/>
                    </a:ext>
                  </a:extLst>
                </a:gridCol>
                <a:gridCol w="1707887">
                  <a:extLst>
                    <a:ext uri="{9D8B030D-6E8A-4147-A177-3AD203B41FA5}">
                      <a16:colId xmlns:a16="http://schemas.microsoft.com/office/drawing/2014/main" val="3918635651"/>
                    </a:ext>
                  </a:extLst>
                </a:gridCol>
                <a:gridCol w="1707887">
                  <a:extLst>
                    <a:ext uri="{9D8B030D-6E8A-4147-A177-3AD203B41FA5}">
                      <a16:colId xmlns:a16="http://schemas.microsoft.com/office/drawing/2014/main" val="3450693284"/>
                    </a:ext>
                  </a:extLst>
                </a:gridCol>
                <a:gridCol w="1790587">
                  <a:extLst>
                    <a:ext uri="{9D8B030D-6E8A-4147-A177-3AD203B41FA5}">
                      <a16:colId xmlns:a16="http://schemas.microsoft.com/office/drawing/2014/main" val="4115515389"/>
                    </a:ext>
                  </a:extLst>
                </a:gridCol>
              </a:tblGrid>
              <a:tr h="971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Region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Strata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self-described ‘TNC Users’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TNC mode 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‘Shared mobility’ mode share</a:t>
                      </a:r>
                      <a:b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(car/bike/scooter)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494997"/>
                  </a:ext>
                </a:extLst>
              </a:tr>
              <a:tr h="242919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 TNC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2018"/>
                  </a:ext>
                </a:extLst>
              </a:tr>
              <a:tr h="242919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TNC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553779"/>
                  </a:ext>
                </a:extLst>
              </a:tr>
              <a:tr h="242919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TNC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394704"/>
                  </a:ext>
                </a:extLst>
              </a:tr>
              <a:tr h="240889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Population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905160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l" fontAlgn="b"/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392964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161056"/>
                  </a:ext>
                </a:extLst>
              </a:tr>
              <a:tr h="242919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8-County Region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 TNC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32363"/>
                  </a:ext>
                </a:extLst>
              </a:tr>
              <a:tr h="242919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TNC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757240"/>
                  </a:ext>
                </a:extLst>
              </a:tr>
              <a:tr h="242919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TNC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017658"/>
                  </a:ext>
                </a:extLst>
              </a:tr>
              <a:tr h="240889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Population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170132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l" fontAlgn="b"/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381814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329914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289114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663514-EC91-4DBB-B134-179E7FFFC3E3}"/>
              </a:ext>
            </a:extLst>
          </p:cNvPr>
          <p:cNvSpPr/>
          <p:nvPr/>
        </p:nvSpPr>
        <p:spPr>
          <a:xfrm>
            <a:off x="7330816" y="1402080"/>
            <a:ext cx="1240520" cy="4339652"/>
          </a:xfrm>
          <a:prstGeom prst="roundRect">
            <a:avLst/>
          </a:prstGeom>
          <a:noFill/>
          <a:ln w="38100"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87C5E5-4BB2-4A84-AC54-C6BEC6345147}"/>
              </a:ext>
            </a:extLst>
          </p:cNvPr>
          <p:cNvSpPr/>
          <p:nvPr/>
        </p:nvSpPr>
        <p:spPr>
          <a:xfrm>
            <a:off x="1070563" y="6361791"/>
            <a:ext cx="10081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*Based upon a draft dataset of 1,145 persons who completed the Bay Area TNC study in 2018. All survey figures unweighted.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FF97688-5DAC-4A63-9189-8E4CF3CE9368}"/>
              </a:ext>
            </a:extLst>
          </p:cNvPr>
          <p:cNvSpPr/>
          <p:nvPr/>
        </p:nvSpPr>
        <p:spPr>
          <a:xfrm rot="16200000">
            <a:off x="10456357" y="2686202"/>
            <a:ext cx="960728" cy="417596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BCE1D9B-F3FE-4249-8971-83EF769BAFA3}"/>
              </a:ext>
            </a:extLst>
          </p:cNvPr>
          <p:cNvSpPr/>
          <p:nvPr/>
        </p:nvSpPr>
        <p:spPr>
          <a:xfrm rot="16200000">
            <a:off x="10519889" y="4265684"/>
            <a:ext cx="833664" cy="417596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5F93BC-7677-4EDA-9AFA-BE67A67E2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814350"/>
              </p:ext>
            </p:extLst>
          </p:nvPr>
        </p:nvGraphicFramePr>
        <p:xfrm>
          <a:off x="12458700" y="1600200"/>
          <a:ext cx="1645920" cy="4265417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3797923111"/>
                    </a:ext>
                  </a:extLst>
                </a:gridCol>
              </a:tblGrid>
              <a:tr h="971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Persons completing survey </a:t>
                      </a:r>
                      <a:b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2018*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273605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212030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15125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125079"/>
                  </a:ext>
                </a:extLst>
              </a:tr>
              <a:tr h="240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085359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551158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632734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27504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382587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492431"/>
                  </a:ext>
                </a:extLst>
              </a:tr>
              <a:tr h="2408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821123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182733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93114"/>
                  </a:ext>
                </a:extLst>
              </a:tr>
              <a:tr h="242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984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26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17B8-B4EB-472F-B489-033B7A44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approach is effective at getting more ‘local’ TNC users.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F428-1A2D-46DC-9F95-6DCBDBFF1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451" y="1535113"/>
            <a:ext cx="5386917" cy="639762"/>
          </a:xfrm>
        </p:spPr>
        <p:txBody>
          <a:bodyPr/>
          <a:lstStyle/>
          <a:p>
            <a:r>
              <a:rPr lang="en-US" sz="2400" dirty="0"/>
              <a:t>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3F861-9297-4240-AF1C-B3DED3A39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452" y="2174875"/>
            <a:ext cx="5043020" cy="39512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b="1" dirty="0"/>
              <a:t>It works! </a:t>
            </a:r>
            <a:r>
              <a:rPr lang="en-US" sz="2000" dirty="0"/>
              <a:t>Not a lot of other (good) options for sampling TNC users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Captures more self-described and actual TNC users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Slightly helps response rates, compared to the general population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Still a probability sampling approach, with all the statistical benefits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43066-A340-484A-A8BA-36A49747D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6815" y="1535113"/>
            <a:ext cx="5389033" cy="639762"/>
          </a:xfrm>
        </p:spPr>
        <p:txBody>
          <a:bodyPr/>
          <a:lstStyle/>
          <a:p>
            <a:r>
              <a:rPr lang="en-US" sz="2400" dirty="0"/>
              <a:t>Limitations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C1B97-09C9-48A6-BC14-F27358C0B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6816" y="2174875"/>
            <a:ext cx="5178734" cy="39512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</a:rPr>
              <a:t>Geographically lumpy data (but that also reflects reality)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</a:rPr>
              <a:t>Most TNC users are infrequent users, meaning data collection/diary methods matter a lot for capturing TNC trips</a:t>
            </a:r>
            <a:endParaRPr lang="en-US" sz="2000" u="sng" dirty="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</a:rPr>
              <a:t>Doesn’t capture TNC use from visitors, who likely use TNCs a lot</a:t>
            </a:r>
          </a:p>
          <a:p>
            <a:endParaRPr lang="en-US" u="sng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4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8903403" cy="1002195"/>
          </a:xfrm>
        </p:spPr>
        <p:txBody>
          <a:bodyPr/>
          <a:lstStyle/>
          <a:p>
            <a:pPr>
              <a:lnSpc>
                <a:spcPts val="2860"/>
              </a:lnSpc>
              <a:spcBef>
                <a:spcPts val="0"/>
              </a:spcBef>
            </a:pPr>
            <a:r>
              <a:rPr lang="en-US" sz="2000" dirty="0">
                <a:solidFill>
                  <a:schemeClr val="bg2"/>
                </a:solidFill>
              </a:rPr>
              <a:t>CASE STUDY 3:</a:t>
            </a:r>
            <a:br>
              <a:rPr lang="en-US" dirty="0"/>
            </a:br>
            <a:r>
              <a:rPr lang="en-US" dirty="0"/>
              <a:t>Overcoming income-based non-response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F9722C-DBB2-C54D-8C39-E07FB18DC3AD}"/>
              </a:ext>
            </a:extLst>
          </p:cNvPr>
          <p:cNvSpPr/>
          <p:nvPr/>
        </p:nvSpPr>
        <p:spPr>
          <a:xfrm>
            <a:off x="420822" y="2675185"/>
            <a:ext cx="1480791" cy="14807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E06A8D9-5E26-6D40-BEFF-362B383B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70" y="2884665"/>
            <a:ext cx="1230494" cy="10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7E1F-45EF-49C7-809F-F1B6A5B1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RSG has used third-party household income data to help overcome income-related non-response bias.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8079B-6375-412D-85D7-58081CF29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282" y="1587948"/>
            <a:ext cx="10792883" cy="4272916"/>
          </a:xfrm>
        </p:spPr>
        <p:txBody>
          <a:bodyPr/>
          <a:lstStyle/>
          <a:p>
            <a:pPr marL="119063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Challenge</a:t>
            </a:r>
            <a:r>
              <a:rPr lang="en-US" sz="2400" dirty="0">
                <a:solidFill>
                  <a:schemeClr val="bg2"/>
                </a:solidFill>
              </a:rPr>
              <a:t>: </a:t>
            </a:r>
            <a:r>
              <a:rPr lang="en-US" sz="2400" dirty="0"/>
              <a:t>Low-income households are less likely to respond </a:t>
            </a:r>
            <a:br>
              <a:rPr lang="en-US" sz="2400" dirty="0"/>
            </a:br>
            <a:r>
              <a:rPr lang="en-US" sz="2400" dirty="0"/>
              <a:t>to surveys, and income is a key determinant of travel behavior</a:t>
            </a:r>
          </a:p>
          <a:p>
            <a:pPr marL="119063" indent="0">
              <a:buNone/>
            </a:pPr>
            <a:endParaRPr lang="en-US" sz="1800" dirty="0"/>
          </a:p>
          <a:p>
            <a:pPr marL="119063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Approach</a:t>
            </a:r>
            <a:r>
              <a:rPr lang="en-US" sz="2400" dirty="0">
                <a:solidFill>
                  <a:schemeClr val="bg2"/>
                </a:solidFill>
              </a:rPr>
              <a:t>: </a:t>
            </a:r>
            <a:r>
              <a:rPr lang="en-US" sz="2400" dirty="0"/>
              <a:t>Use 3</a:t>
            </a:r>
            <a:r>
              <a:rPr lang="en-US" sz="2400" baseline="30000" dirty="0"/>
              <a:t>rd</a:t>
            </a:r>
            <a:r>
              <a:rPr lang="en-US" sz="2400" dirty="0"/>
              <a:t>-party estimated household income (e.g., credit agency data) to send relatively more invitations to low-income households</a:t>
            </a:r>
          </a:p>
          <a:p>
            <a:pPr lvl="1"/>
            <a:r>
              <a:rPr lang="en-US" sz="2000" dirty="0"/>
              <a:t>RSG gets this income data from our ABS data provider (MSG)</a:t>
            </a:r>
          </a:p>
          <a:p>
            <a:pPr lvl="1"/>
            <a:r>
              <a:rPr lang="en-US" sz="2000" dirty="0"/>
              <a:t>Typically 80</a:t>
            </a:r>
            <a:r>
              <a:rPr lang="en-US" sz="2000" dirty="0">
                <a:latin typeface="Engravers MT" panose="02090707080505020304" pitchFamily="18" charset="0"/>
              </a:rPr>
              <a:t>–</a:t>
            </a:r>
            <a:r>
              <a:rPr lang="en-US" sz="2000" dirty="0"/>
              <a:t>90% of households have an estimated income, 10</a:t>
            </a:r>
            <a:r>
              <a:rPr lang="en-US" sz="2000" dirty="0">
                <a:latin typeface="Engravers MT" panose="02090707080505020304" pitchFamily="18" charset="0"/>
              </a:rPr>
              <a:t>–</a:t>
            </a:r>
            <a:r>
              <a:rPr lang="en-US" sz="2000" dirty="0"/>
              <a:t>20% don’t</a:t>
            </a:r>
          </a:p>
          <a:p>
            <a:pPr marL="119063" indent="0">
              <a:buNone/>
            </a:pPr>
            <a:endParaRPr lang="en-US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08B57BC-D1EA-418B-A049-4A7874D04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34949"/>
              </p:ext>
            </p:extLst>
          </p:nvPr>
        </p:nvGraphicFramePr>
        <p:xfrm>
          <a:off x="1382183" y="4553267"/>
          <a:ext cx="9427633" cy="154114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93585">
                  <a:extLst>
                    <a:ext uri="{9D8B030D-6E8A-4147-A177-3AD203B41FA5}">
                      <a16:colId xmlns:a16="http://schemas.microsoft.com/office/drawing/2014/main" val="1081536351"/>
                    </a:ext>
                  </a:extLst>
                </a:gridCol>
                <a:gridCol w="2399461">
                  <a:extLst>
                    <a:ext uri="{9D8B030D-6E8A-4147-A177-3AD203B41FA5}">
                      <a16:colId xmlns:a16="http://schemas.microsoft.com/office/drawing/2014/main" val="3994508411"/>
                    </a:ext>
                  </a:extLst>
                </a:gridCol>
                <a:gridCol w="2399461">
                  <a:extLst>
                    <a:ext uri="{9D8B030D-6E8A-4147-A177-3AD203B41FA5}">
                      <a16:colId xmlns:a16="http://schemas.microsoft.com/office/drawing/2014/main" val="150497414"/>
                    </a:ext>
                  </a:extLst>
                </a:gridCol>
                <a:gridCol w="691735">
                  <a:extLst>
                    <a:ext uri="{9D8B030D-6E8A-4147-A177-3AD203B41FA5}">
                      <a16:colId xmlns:a16="http://schemas.microsoft.com/office/drawing/2014/main" val="1874174834"/>
                    </a:ext>
                  </a:extLst>
                </a:gridCol>
                <a:gridCol w="1124070">
                  <a:extLst>
                    <a:ext uri="{9D8B030D-6E8A-4147-A177-3AD203B41FA5}">
                      <a16:colId xmlns:a16="http://schemas.microsoft.com/office/drawing/2014/main" val="3442856299"/>
                    </a:ext>
                  </a:extLst>
                </a:gridCol>
                <a:gridCol w="2219321">
                  <a:extLst>
                    <a:ext uri="{9D8B030D-6E8A-4147-A177-3AD203B41FA5}">
                      <a16:colId xmlns:a16="http://schemas.microsoft.com/office/drawing/2014/main" val="351491656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HH ID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Address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City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State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Zip Code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Estimated HH income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2736008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WEST SACRAMENTO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95691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$50,000-$74,999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2608025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SACRAMENTO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95828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$35,000-$49,999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936736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SACRAMENTO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95823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$75,000-$99,999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0411027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SACRAMENTO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95828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NA</a:t>
                      </a:r>
                      <a:endParaRPr lang="en-US" sz="1600" b="0" i="1" u="none" strike="noStrike">
                        <a:solidFill>
                          <a:srgbClr val="B0B0B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7982330"/>
                  </a:ext>
                </a:extLst>
              </a:tr>
              <a:tr h="249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…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…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227584"/>
                  </a:ext>
                </a:extLst>
              </a:tr>
            </a:tbl>
          </a:graphicData>
        </a:graphic>
      </p:graphicFrame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FC9864-F89E-B44F-BAA4-9D27FB337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856" y="997136"/>
            <a:ext cx="1741309" cy="14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7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17B8-B4EB-472F-B489-033B7A44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help overcome non-response bias, a project can sample-but-not-invite medium and higher income households.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F428-1A2D-46DC-9F95-6DCBDBFF1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451" y="1535113"/>
            <a:ext cx="5386917" cy="639762"/>
          </a:xfrm>
        </p:spPr>
        <p:txBody>
          <a:bodyPr/>
          <a:lstStyle/>
          <a:p>
            <a:r>
              <a:rPr lang="en-US" sz="2400" dirty="0"/>
              <a:t>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3F861-9297-4240-AF1C-B3DED3A39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451" y="2174875"/>
            <a:ext cx="5386917" cy="39512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b="1" dirty="0"/>
              <a:t>It works! 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dirty="0"/>
              <a:t>Other options for this are more geographically lumpy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This approach is </a:t>
            </a:r>
            <a:r>
              <a:rPr lang="en-US" sz="2000" u="sng" dirty="0"/>
              <a:t>scalable </a:t>
            </a:r>
            <a:r>
              <a:rPr lang="en-US" sz="2000" dirty="0"/>
              <a:t>and </a:t>
            </a:r>
            <a:r>
              <a:rPr lang="en-US" sz="2000" u="sng" dirty="0"/>
              <a:t>changeable</a:t>
            </a:r>
            <a:endParaRPr lang="en-US" sz="2000" dirty="0"/>
          </a:p>
          <a:p>
            <a:pPr lvl="1">
              <a:spcBef>
                <a:spcPts val="1200"/>
              </a:spcBef>
            </a:pPr>
            <a:r>
              <a:rPr lang="en-US" i="1" dirty="0"/>
              <a:t>Scalable</a:t>
            </a:r>
            <a:r>
              <a:rPr lang="en-US" dirty="0"/>
              <a:t>: Degree of oversampling can be dialed up or down easily, based on budget 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Changeable</a:t>
            </a:r>
            <a:r>
              <a:rPr lang="en-US" dirty="0"/>
              <a:t>: If you need to scale back or undo part way during sampling, you can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Still a probability sampling approach, with all the statistical benefits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43066-A340-484A-A8BA-36A49747D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471" y="1535113"/>
            <a:ext cx="5389033" cy="639762"/>
          </a:xfrm>
        </p:spPr>
        <p:txBody>
          <a:bodyPr/>
          <a:lstStyle/>
          <a:p>
            <a:r>
              <a:rPr lang="en-US" sz="2400" dirty="0"/>
              <a:t>Limitations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C1B97-09C9-48A6-BC14-F27358C0B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471" y="2174875"/>
            <a:ext cx="4913246" cy="39512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</a:rPr>
              <a:t>By its nature, this approach invites more people who are ‘hard-to-reach,’ lowering survey response rates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</a:rPr>
              <a:t>Lower response rates lead to higher sampling/recruitment budgets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5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</p:spTree>
    <p:extLst>
      <p:ext uri="{BB962C8B-B14F-4D97-AF65-F5344CB8AC3E}">
        <p14:creationId xmlns:p14="http://schemas.microsoft.com/office/powerpoint/2010/main" val="3747096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6431-B98C-4352-AFFD-00E1ED7A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8083B-0A34-4F9B-A1B9-DB71CA0C4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1941" y="1593393"/>
            <a:ext cx="10792883" cy="4294365"/>
          </a:xfrm>
        </p:spPr>
        <p:txBody>
          <a:bodyPr/>
          <a:lstStyle/>
          <a:p>
            <a:r>
              <a:rPr lang="en-US" sz="2400" b="1" dirty="0"/>
              <a:t>Travel behavior is changing</a:t>
            </a:r>
            <a:r>
              <a:rPr lang="en-US" sz="2400" dirty="0"/>
              <a:t>. We need to ensure </a:t>
            </a:r>
            <a:br>
              <a:rPr lang="en-US" sz="2400" dirty="0"/>
            </a:br>
            <a:r>
              <a:rPr lang="en-US" sz="2400" dirty="0"/>
              <a:t>that our data collection and sampling methods keep up</a:t>
            </a:r>
          </a:p>
          <a:p>
            <a:endParaRPr lang="en-US" sz="1400" dirty="0"/>
          </a:p>
          <a:p>
            <a:r>
              <a:rPr lang="en-US" sz="2400" dirty="0"/>
              <a:t>The concepts of </a:t>
            </a:r>
            <a:r>
              <a:rPr lang="en-US" sz="2400" b="1" dirty="0"/>
              <a:t>representativeness </a:t>
            </a:r>
            <a:r>
              <a:rPr lang="en-US" sz="2400" dirty="0"/>
              <a:t>and </a:t>
            </a:r>
            <a:r>
              <a:rPr lang="en-US" sz="2400" b="1" dirty="0"/>
              <a:t>data quality </a:t>
            </a:r>
            <a:r>
              <a:rPr lang="en-US" sz="2400" dirty="0"/>
              <a:t>should apply to all data products (including passive/big data)</a:t>
            </a:r>
          </a:p>
          <a:p>
            <a:endParaRPr lang="en-US" sz="1400" dirty="0"/>
          </a:p>
          <a:p>
            <a:r>
              <a:rPr lang="en-US" sz="2400" dirty="0"/>
              <a:t>There are </a:t>
            </a:r>
            <a:r>
              <a:rPr lang="en-US" sz="2400" b="1" dirty="0"/>
              <a:t>opportunities to use third-party data </a:t>
            </a:r>
            <a:r>
              <a:rPr lang="en-US" sz="2400" dirty="0"/>
              <a:t>(including other travel survey data) to improve travel survey sampling</a:t>
            </a:r>
          </a:p>
          <a:p>
            <a:endParaRPr lang="en-US" sz="1400" dirty="0"/>
          </a:p>
          <a:p>
            <a:r>
              <a:rPr lang="en-US" sz="2400" dirty="0"/>
              <a:t>These methods are </a:t>
            </a:r>
            <a:r>
              <a:rPr lang="en-US" sz="2400" b="1" dirty="0"/>
              <a:t>viable, effective, continually improving, and in use today</a:t>
            </a:r>
          </a:p>
          <a:p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3E3DD-6705-40BA-993F-DAA1A3883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062" y="739084"/>
            <a:ext cx="2922716" cy="16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6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AF92C2-003C-4C2E-8B6A-A133AC675C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Christopher Coy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08AA7-00A0-4438-8565-46B351E0B1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Consultant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611AB-BB29-4CD5-A021-56F781CBB5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0851" y="3999836"/>
            <a:ext cx="5884333" cy="460077"/>
          </a:xfrm>
        </p:spPr>
        <p:txBody>
          <a:bodyPr/>
          <a:lstStyle/>
          <a:p>
            <a:r>
              <a:rPr lang="en-US" dirty="0"/>
              <a:t>Christopher.Coy@rsginc.com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2527C-B541-430E-AE67-9F36C9C8FE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2263" y="4513755"/>
            <a:ext cx="5883627" cy="285219"/>
          </a:xfrm>
        </p:spPr>
        <p:txBody>
          <a:bodyPr/>
          <a:lstStyle/>
          <a:p>
            <a:r>
              <a:rPr lang="en-US" dirty="0"/>
              <a:t>Elizabeth Greene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269102-CEFE-46D8-A1D7-004273CEF2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2262" y="4714841"/>
            <a:ext cx="5884333" cy="295275"/>
          </a:xfrm>
        </p:spPr>
        <p:txBody>
          <a:bodyPr/>
          <a:lstStyle/>
          <a:p>
            <a:r>
              <a:rPr lang="en-US" dirty="0"/>
              <a:t>Director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584D23-54FB-4B50-8518-F493F49F13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2263" y="4946557"/>
            <a:ext cx="5884333" cy="554919"/>
          </a:xfrm>
        </p:spPr>
        <p:txBody>
          <a:bodyPr/>
          <a:lstStyle/>
          <a:p>
            <a:r>
              <a:rPr lang="en-US" dirty="0"/>
              <a:t>Elizabeth.Greene@rsginc.com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E853063-6EA5-43F2-954C-0CA61F7160E3}"/>
              </a:ext>
            </a:extLst>
          </p:cNvPr>
          <p:cNvSpPr txBox="1">
            <a:spLocks/>
          </p:cNvSpPr>
          <p:nvPr/>
        </p:nvSpPr>
        <p:spPr>
          <a:xfrm>
            <a:off x="4262264" y="5421916"/>
            <a:ext cx="5883627" cy="285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Mark Bradley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3B56875-25B2-40C2-9306-91D2BB4174BF}"/>
              </a:ext>
            </a:extLst>
          </p:cNvPr>
          <p:cNvSpPr txBox="1">
            <a:spLocks/>
          </p:cNvSpPr>
          <p:nvPr/>
        </p:nvSpPr>
        <p:spPr>
          <a:xfrm>
            <a:off x="4262263" y="5623002"/>
            <a:ext cx="5884333" cy="295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Senior Director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91EFF71-9CF2-407F-A9E8-96A26A84DE68}"/>
              </a:ext>
            </a:extLst>
          </p:cNvPr>
          <p:cNvSpPr txBox="1">
            <a:spLocks/>
          </p:cNvSpPr>
          <p:nvPr/>
        </p:nvSpPr>
        <p:spPr>
          <a:xfrm>
            <a:off x="4262264" y="5854718"/>
            <a:ext cx="5884333" cy="554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Mark.Bradley@rsginc.com</a:t>
            </a:r>
          </a:p>
        </p:txBody>
      </p:sp>
    </p:spTree>
    <p:extLst>
      <p:ext uri="{BB962C8B-B14F-4D97-AF65-F5344CB8AC3E}">
        <p14:creationId xmlns:p14="http://schemas.microsoft.com/office/powerpoint/2010/main" val="234943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EE3F03-9E26-154F-AFDC-4078EBC9AABC}"/>
              </a:ext>
            </a:extLst>
          </p:cNvPr>
          <p:cNvSpPr/>
          <p:nvPr/>
        </p:nvSpPr>
        <p:spPr>
          <a:xfrm>
            <a:off x="0" y="5056094"/>
            <a:ext cx="12192000" cy="75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608AD-5B03-49B6-9A17-850F415B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DB607-3ABE-447A-B11E-88A175B22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659467"/>
            <a:ext cx="10792883" cy="4147609"/>
          </a:xfrm>
        </p:spPr>
        <p:txBody>
          <a:bodyPr/>
          <a:lstStyle/>
          <a:p>
            <a:pPr marL="1028700" indent="-909638">
              <a:spcBef>
                <a:spcPts val="30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400" dirty="0"/>
              <a:t>Survey-based data collection provides valuable, comprehensive travel behavior data to support modeling and planning</a:t>
            </a:r>
          </a:p>
          <a:p>
            <a:pPr marL="1028700" indent="-909638">
              <a:spcBef>
                <a:spcPts val="30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400" dirty="0"/>
              <a:t>Who you sample can significantly impact your results and representativeness</a:t>
            </a:r>
          </a:p>
          <a:p>
            <a:pPr marL="1028700" indent="-909638">
              <a:spcBef>
                <a:spcPts val="30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400" dirty="0"/>
              <a:t>There are many opportunities to leverage third-party data to improve address-based sampling plans for travel surveys</a:t>
            </a:r>
          </a:p>
          <a:p>
            <a:pPr marL="1028700" indent="-909638">
              <a:buClr>
                <a:schemeClr val="bg1"/>
              </a:buClr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BA326B-1FD6-7D45-BACB-8102946F0778}"/>
              </a:ext>
            </a:extLst>
          </p:cNvPr>
          <p:cNvSpPr/>
          <p:nvPr/>
        </p:nvSpPr>
        <p:spPr>
          <a:xfrm>
            <a:off x="843306" y="1744260"/>
            <a:ext cx="676212" cy="67621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5B25A8-28F2-F447-ACBE-308E39D2A83A}"/>
              </a:ext>
            </a:extLst>
          </p:cNvPr>
          <p:cNvSpPr/>
          <p:nvPr/>
        </p:nvSpPr>
        <p:spPr>
          <a:xfrm>
            <a:off x="843306" y="2860886"/>
            <a:ext cx="676212" cy="67621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en-US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79EE3E-5011-724D-B967-A7528053678A}"/>
              </a:ext>
            </a:extLst>
          </p:cNvPr>
          <p:cNvSpPr/>
          <p:nvPr/>
        </p:nvSpPr>
        <p:spPr>
          <a:xfrm>
            <a:off x="843306" y="3967573"/>
            <a:ext cx="676212" cy="67621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63BFBB-3349-B14C-AEE5-3C1F15E82728}"/>
              </a:ext>
            </a:extLst>
          </p:cNvPr>
          <p:cNvSpPr/>
          <p:nvPr/>
        </p:nvSpPr>
        <p:spPr>
          <a:xfrm>
            <a:off x="1178858" y="5169975"/>
            <a:ext cx="9834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909638" algn="ctr">
              <a:buClr>
                <a:schemeClr val="bg1"/>
              </a:buClr>
              <a:buNone/>
            </a:pPr>
            <a:r>
              <a:rPr lang="en-US" sz="2800" b="1" i="1" dirty="0"/>
              <a:t>Better sampling allows for better modeling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16259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5F70615-C13A-C14B-B83E-C54F7E27864F}"/>
              </a:ext>
            </a:extLst>
          </p:cNvPr>
          <p:cNvSpPr/>
          <p:nvPr/>
        </p:nvSpPr>
        <p:spPr>
          <a:xfrm>
            <a:off x="8519291" y="2256998"/>
            <a:ext cx="2063931" cy="210747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1AB1B-C03A-42F5-939C-32D59C68C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812" y="2547920"/>
            <a:ext cx="1553157" cy="15727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608AD-5B03-49B6-9A17-850F415B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How participants are recruited into surveys drives what sample frames are viable. Most household travel surveys use ABS.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417ACE-3FC4-4995-8565-1198511E9148}"/>
              </a:ext>
            </a:extLst>
          </p:cNvPr>
          <p:cNvSpPr/>
          <p:nvPr/>
        </p:nvSpPr>
        <p:spPr>
          <a:xfrm>
            <a:off x="1569852" y="2253627"/>
            <a:ext cx="2063931" cy="210747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241C30-7E8D-4421-BEA0-52147B85D1D4}"/>
              </a:ext>
            </a:extLst>
          </p:cNvPr>
          <p:cNvSpPr/>
          <p:nvPr/>
        </p:nvSpPr>
        <p:spPr>
          <a:xfrm>
            <a:off x="5044572" y="2253627"/>
            <a:ext cx="2063931" cy="210747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1E508-3510-4F5F-842F-C762959A1BB3}"/>
              </a:ext>
            </a:extLst>
          </p:cNvPr>
          <p:cNvSpPr txBox="1"/>
          <p:nvPr/>
        </p:nvSpPr>
        <p:spPr>
          <a:xfrm>
            <a:off x="1501501" y="4430463"/>
            <a:ext cx="244722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RECRUITMENT</a:t>
            </a:r>
            <a:r>
              <a:rPr lang="en-US" sz="1400" dirty="0">
                <a:solidFill>
                  <a:schemeClr val="tx2"/>
                </a:solidFill>
              </a:rPr>
              <a:t>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Door-to-door with in-person interviews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tx2"/>
                </a:solidFill>
              </a:rPr>
              <a:t>SAMPLE FRAME</a:t>
            </a:r>
            <a:r>
              <a:rPr lang="en-US" sz="1400" dirty="0">
                <a:solidFill>
                  <a:schemeClr val="tx2"/>
                </a:solidFill>
              </a:rPr>
              <a:t>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List of all households or addresses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02C0E-73F4-4EC5-91F7-16A3BE118C9E}"/>
              </a:ext>
            </a:extLst>
          </p:cNvPr>
          <p:cNvSpPr txBox="1"/>
          <p:nvPr/>
        </p:nvSpPr>
        <p:spPr>
          <a:xfrm>
            <a:off x="4953011" y="4430463"/>
            <a:ext cx="305101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RECRUITMENT</a:t>
            </a:r>
            <a:r>
              <a:rPr lang="en-US" sz="1400" dirty="0">
                <a:solidFill>
                  <a:schemeClr val="tx2"/>
                </a:solidFill>
              </a:rPr>
              <a:t>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Telephone (landline)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tx2"/>
                </a:solidFill>
              </a:rPr>
              <a:t>SAMPLE FRAME</a:t>
            </a:r>
            <a:r>
              <a:rPr lang="en-US" sz="1400" dirty="0">
                <a:solidFill>
                  <a:schemeClr val="tx2"/>
                </a:solidFill>
              </a:rPr>
              <a:t>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List of all (landline) telephones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7D7419-F5A4-4C1A-AB5D-C19798CAD369}"/>
              </a:ext>
            </a:extLst>
          </p:cNvPr>
          <p:cNvSpPr txBox="1"/>
          <p:nvPr/>
        </p:nvSpPr>
        <p:spPr>
          <a:xfrm>
            <a:off x="8438609" y="4430463"/>
            <a:ext cx="24545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RECRUITMENT</a:t>
            </a:r>
            <a:r>
              <a:rPr lang="en-US" sz="1400" dirty="0">
                <a:solidFill>
                  <a:schemeClr val="tx2"/>
                </a:solidFill>
              </a:rPr>
              <a:t>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Mailed/printed invitations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tx2"/>
                </a:solidFill>
              </a:rPr>
              <a:t>SAMPLE FRAME</a:t>
            </a:r>
            <a:r>
              <a:rPr lang="en-US" sz="1400" dirty="0">
                <a:solidFill>
                  <a:schemeClr val="tx2"/>
                </a:solidFill>
              </a:rPr>
              <a:t>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List of residential addresses (USPS)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92C876A-D0EC-465B-962D-D3057249ABB7}"/>
              </a:ext>
            </a:extLst>
          </p:cNvPr>
          <p:cNvSpPr/>
          <p:nvPr/>
        </p:nvSpPr>
        <p:spPr>
          <a:xfrm>
            <a:off x="4127326" y="3107067"/>
            <a:ext cx="423702" cy="330925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ABC467A-6931-4112-AE37-0938C044B770}"/>
              </a:ext>
            </a:extLst>
          </p:cNvPr>
          <p:cNvSpPr/>
          <p:nvPr/>
        </p:nvSpPr>
        <p:spPr>
          <a:xfrm>
            <a:off x="7602046" y="3141901"/>
            <a:ext cx="423702" cy="330925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C5D7F9-4881-4CC1-ABFF-5EB43EAB0E26}"/>
              </a:ext>
            </a:extLst>
          </p:cNvPr>
          <p:cNvSpPr/>
          <p:nvPr/>
        </p:nvSpPr>
        <p:spPr>
          <a:xfrm>
            <a:off x="1974883" y="1911189"/>
            <a:ext cx="125386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</a:rPr>
              <a:t>IN-PERSON</a:t>
            </a:r>
            <a:endParaRPr lang="en-US" sz="15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BA031-BD4C-42DB-BB0D-AFBB71ED3857}"/>
              </a:ext>
            </a:extLst>
          </p:cNvPr>
          <p:cNvSpPr/>
          <p:nvPr/>
        </p:nvSpPr>
        <p:spPr>
          <a:xfrm>
            <a:off x="5396704" y="1911189"/>
            <a:ext cx="13596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</a:rPr>
              <a:t>TELEPHONE</a:t>
            </a:r>
            <a:endParaRPr lang="en-US" sz="15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014C9A-C270-436A-B062-A6622C6A594B}"/>
              </a:ext>
            </a:extLst>
          </p:cNvPr>
          <p:cNvSpPr/>
          <p:nvPr/>
        </p:nvSpPr>
        <p:spPr>
          <a:xfrm>
            <a:off x="8324003" y="1911189"/>
            <a:ext cx="24545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</a:rPr>
              <a:t>ADDRESS-BASED (ABS)</a:t>
            </a:r>
            <a:endParaRPr lang="en-US" sz="15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323939-BC2F-422B-844D-00D42D49D029}"/>
              </a:ext>
            </a:extLst>
          </p:cNvPr>
          <p:cNvSpPr/>
          <p:nvPr/>
        </p:nvSpPr>
        <p:spPr>
          <a:xfrm>
            <a:off x="1081357" y="6332888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*These are all probability sample methods. </a:t>
            </a:r>
            <a:endParaRPr lang="en-US" i="1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7DD7E57-90A7-4B26-8510-B72DE0FF18CB}"/>
              </a:ext>
            </a:extLst>
          </p:cNvPr>
          <p:cNvSpPr/>
          <p:nvPr/>
        </p:nvSpPr>
        <p:spPr>
          <a:xfrm>
            <a:off x="847828" y="1325650"/>
            <a:ext cx="10792177" cy="648591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History to Present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1542A21-7BCF-BD4C-99B0-CB6DAFF76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66" y="2085450"/>
            <a:ext cx="3496439" cy="23309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EFB77C-5E6A-D644-8D4C-C76D63E33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47" y="2002349"/>
            <a:ext cx="3810539" cy="25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7" grpId="0" animBg="1"/>
      <p:bldP spid="9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7E1F-45EF-49C7-809F-F1B6A5B1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 3 recent case studies on sampling methods.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8079B-6375-412D-85D7-58081CF29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2483" y="1873334"/>
            <a:ext cx="8098340" cy="4370387"/>
          </a:xfrm>
        </p:spPr>
        <p:txBody>
          <a:bodyPr/>
          <a:lstStyle/>
          <a:p>
            <a:pPr marL="576263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400" dirty="0"/>
              <a:t>Oversampling for </a:t>
            </a:r>
            <a:r>
              <a:rPr lang="en-US" sz="2400" b="1" dirty="0"/>
              <a:t>bike, walk, transit users</a:t>
            </a:r>
            <a:endParaRPr lang="en-US" sz="2400" dirty="0"/>
          </a:p>
          <a:p>
            <a:pPr marL="1028700" lvl="1" indent="-334963">
              <a:buClr>
                <a:schemeClr val="tx1"/>
              </a:buClr>
            </a:pPr>
            <a:r>
              <a:rPr lang="en-US" sz="2000" dirty="0"/>
              <a:t>To support modeling and analysis, we want more data for ‘rare’ or ‘new’ travel modes</a:t>
            </a:r>
          </a:p>
          <a:p>
            <a:pPr marL="119063" indent="0">
              <a:buClr>
                <a:schemeClr val="bg1"/>
              </a:buClr>
              <a:buNone/>
            </a:pPr>
            <a:endParaRPr lang="en-US" sz="2400" dirty="0"/>
          </a:p>
          <a:p>
            <a:pPr marL="576263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400" dirty="0"/>
              <a:t>Oversampling for </a:t>
            </a:r>
            <a:r>
              <a:rPr lang="en-US" sz="2400" b="1" dirty="0"/>
              <a:t>TNC users</a:t>
            </a:r>
          </a:p>
          <a:p>
            <a:pPr marL="576263" indent="-457200">
              <a:buClr>
                <a:schemeClr val="bg1"/>
              </a:buClr>
              <a:buFont typeface="+mj-lt"/>
              <a:buAutoNum type="arabicPeriod"/>
            </a:pPr>
            <a:endParaRPr lang="en-US" sz="2400" dirty="0"/>
          </a:p>
          <a:p>
            <a:pPr marL="576263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400" dirty="0"/>
              <a:t>Overcoming </a:t>
            </a:r>
            <a:r>
              <a:rPr lang="en-US" sz="2400" b="1" dirty="0"/>
              <a:t>income-based non-response </a:t>
            </a:r>
            <a:r>
              <a:rPr lang="en-US" sz="2400" dirty="0"/>
              <a:t>in surveys</a:t>
            </a:r>
          </a:p>
          <a:p>
            <a:pPr marL="1028700" lvl="1" indent="-334963">
              <a:buClr>
                <a:schemeClr val="tx1"/>
              </a:buClr>
            </a:pPr>
            <a:r>
              <a:rPr lang="en-US" sz="2000" dirty="0"/>
              <a:t>Low-income HHs are typically less likely to participate in surveys</a:t>
            </a:r>
          </a:p>
          <a:p>
            <a:pPr marL="119063" indent="0">
              <a:buNone/>
            </a:pP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0E5341-4263-DC4D-BF24-F094B2E4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255" y="1755703"/>
            <a:ext cx="2776643" cy="11468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627465-A031-E341-8D98-8FBC6CC85D70}"/>
              </a:ext>
            </a:extLst>
          </p:cNvPr>
          <p:cNvSpPr/>
          <p:nvPr/>
        </p:nvSpPr>
        <p:spPr>
          <a:xfrm>
            <a:off x="2854010" y="1788794"/>
            <a:ext cx="676212" cy="67621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en-US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A0B241-FD5D-C34B-A352-76ED931B5121}"/>
              </a:ext>
            </a:extLst>
          </p:cNvPr>
          <p:cNvSpPr/>
          <p:nvPr/>
        </p:nvSpPr>
        <p:spPr>
          <a:xfrm>
            <a:off x="2854010" y="3290536"/>
            <a:ext cx="676212" cy="67621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EC7A20-950C-5F4F-B3EF-400CCE49EA5F}"/>
              </a:ext>
            </a:extLst>
          </p:cNvPr>
          <p:cNvSpPr/>
          <p:nvPr/>
        </p:nvSpPr>
        <p:spPr>
          <a:xfrm>
            <a:off x="2854010" y="4347124"/>
            <a:ext cx="676212" cy="676212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endParaRPr lang="en-US" b="1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4142F28-6B39-744E-A6C1-09A8DADDE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8" y="4379067"/>
            <a:ext cx="1099874" cy="895809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291501D-7FFD-194A-9B91-03205403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032" y="3070581"/>
            <a:ext cx="515346" cy="985486"/>
          </a:xfrm>
          <a:prstGeom prst="rect">
            <a:avLst/>
          </a:prstGeom>
        </p:spPr>
      </p:pic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9DF82E0-7489-0646-B776-5EACBF8F5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09" y="1553622"/>
            <a:ext cx="1164285" cy="123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4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45597" y="2902168"/>
            <a:ext cx="8228892" cy="1002195"/>
          </a:xfrm>
        </p:spPr>
        <p:txBody>
          <a:bodyPr/>
          <a:lstStyle/>
          <a:p>
            <a:pPr>
              <a:lnSpc>
                <a:spcPts val="2860"/>
              </a:lnSpc>
              <a:spcBef>
                <a:spcPts val="0"/>
              </a:spcBef>
            </a:pPr>
            <a:r>
              <a:rPr lang="en-US" sz="2000" dirty="0">
                <a:solidFill>
                  <a:schemeClr val="bg2"/>
                </a:solidFill>
              </a:rPr>
              <a:t>CASE STUDY 1: 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Oversampling for bike, walk, &amp; transit users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E618DF-D0A6-7447-A55B-EFFCE4123F2C}"/>
              </a:ext>
            </a:extLst>
          </p:cNvPr>
          <p:cNvSpPr/>
          <p:nvPr/>
        </p:nvSpPr>
        <p:spPr>
          <a:xfrm>
            <a:off x="420822" y="2675185"/>
            <a:ext cx="1480791" cy="14807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21EBC86-ECB9-A04F-9EC9-41A3E9CF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94" y="2692494"/>
            <a:ext cx="1296317" cy="13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2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7E1F-45EF-49C7-809F-F1B6A5B14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 travel surveys can oversample bike, walk, transit users.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8079B-6375-412D-85D7-58081CF29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6452" y="1719078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Challenge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There is a persistent need to get more data for ‘rare’ or ‘new’ travel behaviors </a:t>
            </a:r>
            <a:br>
              <a:rPr lang="en-US" sz="2000" dirty="0"/>
            </a:br>
            <a:r>
              <a:rPr lang="en-US" sz="2000" dirty="0"/>
              <a:t>(transit, bike, walk, TNC, etc.)</a:t>
            </a:r>
          </a:p>
          <a:p>
            <a:pPr marL="119063" indent="0">
              <a:buNone/>
            </a:pPr>
            <a:endParaRPr lang="en-US" sz="2400" dirty="0"/>
          </a:p>
          <a:p>
            <a:pPr marL="119063" indent="0">
              <a:buNone/>
            </a:pPr>
            <a:r>
              <a:rPr lang="en-US" sz="2400" b="1" dirty="0">
                <a:solidFill>
                  <a:schemeClr val="bg2"/>
                </a:solidFill>
              </a:rPr>
              <a:t>Approach</a:t>
            </a:r>
            <a:endParaRPr lang="en-US" sz="2400" dirty="0">
              <a:solidFill>
                <a:schemeClr val="bg2"/>
              </a:solidFill>
            </a:endParaRPr>
          </a:p>
          <a:p>
            <a:pPr marL="920750" lvl="1" indent="-457200"/>
            <a:r>
              <a:rPr lang="en-US" sz="2000" dirty="0"/>
              <a:t>Use American Community Survey (ACS) data to identify </a:t>
            </a:r>
            <a:br>
              <a:rPr lang="en-US" sz="2000" dirty="0"/>
            </a:br>
            <a:r>
              <a:rPr lang="en-US" sz="2000" dirty="0"/>
              <a:t>Census Block Groups where relatively more </a:t>
            </a:r>
            <a:r>
              <a:rPr lang="en-US" sz="2000" b="1" dirty="0"/>
              <a:t>bike, walk, </a:t>
            </a:r>
            <a:br>
              <a:rPr lang="en-US" sz="2000" b="1" dirty="0"/>
            </a:br>
            <a:r>
              <a:rPr lang="en-US" sz="2000" b="1" dirty="0"/>
              <a:t>or transit </a:t>
            </a:r>
            <a:r>
              <a:rPr lang="en-US" sz="2000" dirty="0"/>
              <a:t>commuters live </a:t>
            </a:r>
          </a:p>
          <a:p>
            <a:pPr marL="863600" lvl="2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		 Oversample those areas</a:t>
            </a:r>
            <a:endParaRPr lang="en-US" sz="2000" dirty="0"/>
          </a:p>
          <a:p>
            <a:pPr marL="119063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119063" indent="0">
              <a:buNone/>
            </a:pPr>
            <a:endParaRPr lang="en-US" sz="2400" dirty="0">
              <a:sym typeface="Wingdings" panose="05000000000000000000" pitchFamily="2" charset="2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BB24A76-BD2D-B945-BAA3-923AB0721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899" y="2914166"/>
            <a:ext cx="27686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1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B168-E199-4243-B0C9-0A82B32E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from San Diego County shows how geographic concentration of bike, walk, and transit commuters.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25D5AB-8339-478D-805D-0BED52A52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868068"/>
              </p:ext>
            </p:extLst>
          </p:nvPr>
        </p:nvGraphicFramePr>
        <p:xfrm>
          <a:off x="790222" y="1380765"/>
          <a:ext cx="10356749" cy="491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1043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17B8-B4EB-472F-B489-033B7A44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This approach is effective to get more walk, bike, transit users.</a:t>
            </a:r>
            <a:br>
              <a:rPr lang="en-US" sz="2700" dirty="0"/>
            </a:br>
            <a:r>
              <a:rPr lang="en-US" sz="2700" dirty="0"/>
              <a:t>The degree of oversampling determines how much more.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F428-1A2D-46DC-9F95-6DCBDBFF1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451" y="1535113"/>
            <a:ext cx="5386917" cy="639762"/>
          </a:xfrm>
        </p:spPr>
        <p:txBody>
          <a:bodyPr/>
          <a:lstStyle/>
          <a:p>
            <a:r>
              <a:rPr lang="en-US" sz="2400" dirty="0"/>
              <a:t>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3F861-9297-4240-AF1C-B3DED3A39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451" y="2174875"/>
            <a:ext cx="4827867" cy="39512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b="1" dirty="0"/>
              <a:t>It works! </a:t>
            </a:r>
            <a:r>
              <a:rPr lang="en-US" sz="2000" dirty="0"/>
              <a:t>Can often get 2</a:t>
            </a:r>
            <a:r>
              <a:rPr lang="en-US" sz="2000" dirty="0">
                <a:latin typeface="Engravers MT" panose="02090707080505020304" pitchFamily="18" charset="0"/>
              </a:rPr>
              <a:t>–</a:t>
            </a:r>
            <a:r>
              <a:rPr lang="en-US" sz="2000" dirty="0"/>
              <a:t>3x the unweighted data for given populations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2x the data for rare behaviors can really reduce margins of error for small groups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This is neutral (or helps) overall response rates and can save project budget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Still a probability sampling approach, </a:t>
            </a:r>
            <a:br>
              <a:rPr lang="en-US" sz="2000" dirty="0"/>
            </a:br>
            <a:r>
              <a:rPr lang="en-US" sz="2000" dirty="0"/>
              <a:t>with all the statistical benefits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43066-A340-484A-A8BA-36A49747D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0262" y="1535113"/>
            <a:ext cx="5389033" cy="639762"/>
          </a:xfrm>
        </p:spPr>
        <p:txBody>
          <a:bodyPr/>
          <a:lstStyle/>
          <a:p>
            <a:r>
              <a:rPr lang="en-US" sz="2400" dirty="0"/>
              <a:t>Limitations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C1B97-09C9-48A6-BC14-F27358C0B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0262" y="2174875"/>
            <a:ext cx="5389033" cy="39512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</a:rPr>
              <a:t>Aggressive oversampling leads to geographically lumpy data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(but that also reflects reality)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2"/>
                </a:solidFill>
              </a:rPr>
              <a:t>Oversampling leads to higher variance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(less precision) in the overall weighted sample (but likely more precision for bike/walk/transit users)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4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8EE7DF1-891B-7145-B983-7B62AFE853D5}"/>
              </a:ext>
            </a:extLst>
          </p:cNvPr>
          <p:cNvSpPr/>
          <p:nvPr/>
        </p:nvSpPr>
        <p:spPr>
          <a:xfrm>
            <a:off x="420822" y="2675185"/>
            <a:ext cx="1480791" cy="14807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45597" y="2912000"/>
            <a:ext cx="8474778" cy="1002195"/>
          </a:xfrm>
        </p:spPr>
        <p:txBody>
          <a:bodyPr/>
          <a:lstStyle/>
          <a:p>
            <a:pPr>
              <a:lnSpc>
                <a:spcPts val="2860"/>
              </a:lnSpc>
              <a:spcBef>
                <a:spcPts val="0"/>
              </a:spcBef>
            </a:pPr>
            <a:r>
              <a:rPr lang="en-US" sz="2000" dirty="0">
                <a:solidFill>
                  <a:schemeClr val="bg2"/>
                </a:solidFill>
              </a:rPr>
              <a:t>CASE STUDY 2:</a:t>
            </a:r>
            <a:br>
              <a:rPr lang="en-US" dirty="0"/>
            </a:br>
            <a:r>
              <a:rPr lang="en-US" dirty="0"/>
              <a:t>Oversampling for TNC Users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39FD8A6-3004-EE4C-9196-BCC26BE8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36" y="2886002"/>
            <a:ext cx="574070" cy="10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0588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Custom 8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88CADE"/>
      </a:accent2>
      <a:accent3>
        <a:srgbClr val="65B360"/>
      </a:accent3>
      <a:accent4>
        <a:srgbClr val="FFC20E"/>
      </a:accent4>
      <a:accent5>
        <a:srgbClr val="514D85"/>
      </a:accent5>
      <a:accent6>
        <a:srgbClr val="9C122B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Presentation - Wide Format.potx" id="{7CE3FE93-053C-446A-AC59-7A42AAF5FF43}" vid="{63557AF2-2D9F-4E61-AB0E-05BD6FB84A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SG Colors">
    <a:dk1>
      <a:sysClr val="windowText" lastClr="000000"/>
    </a:dk1>
    <a:lt1>
      <a:sysClr val="window" lastClr="FFFFFF"/>
    </a:lt1>
    <a:dk2>
      <a:srgbClr val="262626"/>
    </a:dk2>
    <a:lt2>
      <a:srgbClr val="F68B1F"/>
    </a:lt2>
    <a:accent1>
      <a:srgbClr val="006494"/>
    </a:accent1>
    <a:accent2>
      <a:srgbClr val="88CADE"/>
    </a:accent2>
    <a:accent3>
      <a:srgbClr val="65B360"/>
    </a:accent3>
    <a:accent4>
      <a:srgbClr val="E9D665"/>
    </a:accent4>
    <a:accent5>
      <a:srgbClr val="514D85"/>
    </a:accent5>
    <a:accent6>
      <a:srgbClr val="9C122B"/>
    </a:accent6>
    <a:hlink>
      <a:srgbClr val="0000FF"/>
    </a:hlink>
    <a:folHlink>
      <a:srgbClr val="B1B3B5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B548D2-16E5-4D59-9228-B99A31CAF826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4c265f44-5553-4b88-8776-487c6beffe03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- Wide Format</Template>
  <TotalTime>2522</TotalTime>
  <Words>1572</Words>
  <Application>Microsoft Office PowerPoint</Application>
  <PresentationFormat>Widescreen</PresentationFormat>
  <Paragraphs>263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Engravers MT</vt:lpstr>
      <vt:lpstr>Lucida Grande</vt:lpstr>
      <vt:lpstr>Segoe UI</vt:lpstr>
      <vt:lpstr>PowerPoint Presentation</vt:lpstr>
      <vt:lpstr>PowerPoint Presentation</vt:lpstr>
      <vt:lpstr>Presentation Overview</vt:lpstr>
      <vt:lpstr>How participants are recruited into surveys drives what sample frames are viable. Most household travel surveys use ABS. </vt:lpstr>
      <vt:lpstr>Let’s review 3 recent case studies on sampling methods.</vt:lpstr>
      <vt:lpstr>PowerPoint Presentation</vt:lpstr>
      <vt:lpstr>ABS travel surveys can oversample bike, walk, transit users.</vt:lpstr>
      <vt:lpstr>Data from San Diego County shows how geographic concentration of bike, walk, and transit commuters.</vt:lpstr>
      <vt:lpstr>This approach is effective to get more walk, bike, transit users. The degree of oversampling determines how much more.</vt:lpstr>
      <vt:lpstr>PowerPoint Presentation</vt:lpstr>
      <vt:lpstr>To oversample TNC users, RSG is using a model based  upon ACS and prior household travel survey data.</vt:lpstr>
      <vt:lpstr>After identifying areas where more TNC-using residents live, we invite more households from those neighborhoods.</vt:lpstr>
      <vt:lpstr>ABS oversampling for TNC users is very effective. It’s scalability/impact depends on the region’s level of TNC use.</vt:lpstr>
      <vt:lpstr>This approach is effective at getting more ‘local’ TNC users.</vt:lpstr>
      <vt:lpstr>PowerPoint Presentation</vt:lpstr>
      <vt:lpstr>RSG has used third-party household income data to help overcome income-related non-response bias.</vt:lpstr>
      <vt:lpstr>To help overcome non-response bias, a project can sample-but-not-invite medium and higher income households.</vt:lpstr>
      <vt:lpstr>PowerPoint Presentation</vt:lpstr>
      <vt:lpstr>Concluding Thoughts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Coy</dc:creator>
  <cp:lastModifiedBy>Christopher Coy</cp:lastModifiedBy>
  <cp:revision>40</cp:revision>
  <dcterms:created xsi:type="dcterms:W3CDTF">2019-05-14T12:09:52Z</dcterms:created>
  <dcterms:modified xsi:type="dcterms:W3CDTF">2019-05-31T01:44:25Z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